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78" r:id="rId9"/>
    <p:sldId id="281" r:id="rId10"/>
    <p:sldId id="282" r:id="rId11"/>
    <p:sldId id="276" r:id="rId12"/>
    <p:sldId id="283" r:id="rId13"/>
    <p:sldId id="259" r:id="rId14"/>
    <p:sldId id="275" r:id="rId15"/>
    <p:sldId id="292" r:id="rId16"/>
    <p:sldId id="290" r:id="rId17"/>
    <p:sldId id="277" r:id="rId18"/>
    <p:sldId id="291" r:id="rId19"/>
    <p:sldId id="280" r:id="rId20"/>
    <p:sldId id="287" r:id="rId21"/>
    <p:sldId id="294" r:id="rId22"/>
    <p:sldId id="261" r:id="rId23"/>
    <p:sldId id="293" r:id="rId24"/>
    <p:sldId id="262" r:id="rId25"/>
    <p:sldId id="263" r:id="rId26"/>
    <p:sldId id="295" r:id="rId27"/>
    <p:sldId id="296" r:id="rId28"/>
    <p:sldId id="297" r:id="rId29"/>
    <p:sldId id="298" r:id="rId30"/>
    <p:sldId id="299" r:id="rId31"/>
    <p:sldId id="279" r:id="rId32"/>
    <p:sldId id="301" r:id="rId33"/>
    <p:sldId id="305" r:id="rId34"/>
    <p:sldId id="306" r:id="rId35"/>
    <p:sldId id="264" r:id="rId36"/>
    <p:sldId id="300" r:id="rId37"/>
    <p:sldId id="265" r:id="rId38"/>
    <p:sldId id="270" r:id="rId39"/>
    <p:sldId id="304" r:id="rId40"/>
    <p:sldId id="273" r:id="rId41"/>
    <p:sldId id="303" r:id="rId42"/>
    <p:sldId id="271" r:id="rId43"/>
    <p:sldId id="302" r:id="rId44"/>
    <p:sldId id="272" r:id="rId45"/>
    <p:sldId id="284" r:id="rId46"/>
    <p:sldId id="285" r:id="rId47"/>
    <p:sldId id="288" r:id="rId48"/>
    <p:sldId id="289" r:id="rId49"/>
    <p:sldId id="26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7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05D6D-452B-4ED1-9251-2B300DE437A3}" v="29" dt="2023-05-04T00:27:52.979"/>
    <p1510:client id="{D2DF8F8B-0FC5-48C0-BD3B-BB665C4ED838}" v="641" dt="2023-05-04T10:21:14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 autoAdjust="0"/>
    <p:restoredTop sz="94056" autoAdjust="0"/>
  </p:normalViewPr>
  <p:slideViewPr>
    <p:cSldViewPr snapToGrid="0" showGuides="1">
      <p:cViewPr varScale="1">
        <p:scale>
          <a:sx n="76" d="100"/>
          <a:sy n="76" d="100"/>
        </p:scale>
        <p:origin x="174" y="282"/>
      </p:cViewPr>
      <p:guideLst>
        <p:guide orient="horz" pos="2137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w Naylor" userId="cb434148-0398-4a19-a556-a2ed753acfe0" providerId="ADAL" clId="{D2DF8F8B-0FC5-48C0-BD3B-BB665C4ED838}"/>
    <pc:docChg chg="undo custSel addSld delSld modSld sldOrd">
      <pc:chgData name="Huw Naylor" userId="cb434148-0398-4a19-a556-a2ed753acfe0" providerId="ADAL" clId="{D2DF8F8B-0FC5-48C0-BD3B-BB665C4ED838}" dt="2023-05-04T10:23:58.218" v="4620" actId="6549"/>
      <pc:docMkLst>
        <pc:docMk/>
      </pc:docMkLst>
      <pc:sldChg chg="del">
        <pc:chgData name="Huw Naylor" userId="cb434148-0398-4a19-a556-a2ed753acfe0" providerId="ADAL" clId="{D2DF8F8B-0FC5-48C0-BD3B-BB665C4ED838}" dt="2023-05-04T08:57:31.267" v="2929" actId="47"/>
        <pc:sldMkLst>
          <pc:docMk/>
          <pc:sldMk cId="2064044587" sldId="256"/>
        </pc:sldMkLst>
      </pc:sldChg>
      <pc:sldChg chg="addSp delSp modSp add mod setBg delDesignElem">
        <pc:chgData name="Huw Naylor" userId="cb434148-0398-4a19-a556-a2ed753acfe0" providerId="ADAL" clId="{D2DF8F8B-0FC5-48C0-BD3B-BB665C4ED838}" dt="2023-05-04T08:58:46.932" v="2939" actId="692"/>
        <pc:sldMkLst>
          <pc:docMk/>
          <pc:sldMk cId="3682510472" sldId="256"/>
        </pc:sldMkLst>
        <pc:spChg chg="mod">
          <ac:chgData name="Huw Naylor" userId="cb434148-0398-4a19-a556-a2ed753acfe0" providerId="ADAL" clId="{D2DF8F8B-0FC5-48C0-BD3B-BB665C4ED838}" dt="2023-05-04T08:58:16.469" v="2934" actId="26606"/>
          <ac:spMkLst>
            <pc:docMk/>
            <pc:sldMk cId="3682510472" sldId="256"/>
            <ac:spMk id="2" creationId="{3FE21DF6-53A9-1772-C2DC-27D2511C6071}"/>
          </ac:spMkLst>
        </pc:spChg>
        <pc:spChg chg="add">
          <ac:chgData name="Huw Naylor" userId="cb434148-0398-4a19-a556-a2ed753acfe0" providerId="ADAL" clId="{D2DF8F8B-0FC5-48C0-BD3B-BB665C4ED838}" dt="2023-05-04T08:58:16.469" v="2934" actId="26606"/>
          <ac:spMkLst>
            <pc:docMk/>
            <pc:sldMk cId="3682510472" sldId="256"/>
            <ac:spMk id="7" creationId="{1707FC24-6981-43D9-B525-C7832BA22463}"/>
          </ac:spMkLst>
        </pc:spChg>
        <pc:spChg chg="del">
          <ac:chgData name="Huw Naylor" userId="cb434148-0398-4a19-a556-a2ed753acfe0" providerId="ADAL" clId="{D2DF8F8B-0FC5-48C0-BD3B-BB665C4ED838}" dt="2023-05-04T08:57:34.334" v="2931"/>
          <ac:spMkLst>
            <pc:docMk/>
            <pc:sldMk cId="3682510472" sldId="256"/>
            <ac:spMk id="10" creationId="{AB45A142-4255-493C-8284-5D566C121B10}"/>
          </ac:spMkLst>
        </pc:spChg>
        <pc:cxnChg chg="add mod">
          <ac:chgData name="Huw Naylor" userId="cb434148-0398-4a19-a556-a2ed753acfe0" providerId="ADAL" clId="{D2DF8F8B-0FC5-48C0-BD3B-BB665C4ED838}" dt="2023-05-04T08:58:46.932" v="2939" actId="692"/>
          <ac:cxnSpMkLst>
            <pc:docMk/>
            <pc:sldMk cId="3682510472" sldId="256"/>
            <ac:cxnSpMk id="4" creationId="{E29CA0CC-7BE6-2E06-F7A8-249073FEB286}"/>
          </ac:cxnSpMkLst>
        </pc:cxnChg>
        <pc:cxnChg chg="del">
          <ac:chgData name="Huw Naylor" userId="cb434148-0398-4a19-a556-a2ed753acfe0" providerId="ADAL" clId="{D2DF8F8B-0FC5-48C0-BD3B-BB665C4ED838}" dt="2023-05-04T08:57:34.334" v="2931"/>
          <ac:cxnSpMkLst>
            <pc:docMk/>
            <pc:sldMk cId="3682510472" sldId="256"/>
            <ac:cxnSpMk id="12" creationId="{38FB9660-F42F-4313-BBC4-47C007FE484C}"/>
          </ac:cxnSpMkLst>
        </pc:cxnChg>
      </pc:sldChg>
      <pc:sldChg chg="addSp delSp modSp mod ord">
        <pc:chgData name="Huw Naylor" userId="cb434148-0398-4a19-a556-a2ed753acfe0" providerId="ADAL" clId="{D2DF8F8B-0FC5-48C0-BD3B-BB665C4ED838}" dt="2023-05-04T10:15:03.344" v="4472" actId="6549"/>
        <pc:sldMkLst>
          <pc:docMk/>
          <pc:sldMk cId="2707155531" sldId="258"/>
        </pc:sldMkLst>
        <pc:spChg chg="mod">
          <ac:chgData name="Huw Naylor" userId="cb434148-0398-4a19-a556-a2ed753acfe0" providerId="ADAL" clId="{D2DF8F8B-0FC5-48C0-BD3B-BB665C4ED838}" dt="2023-05-04T10:15:03.344" v="4472" actId="6549"/>
          <ac:spMkLst>
            <pc:docMk/>
            <pc:sldMk cId="2707155531" sldId="258"/>
            <ac:spMk id="2" creationId="{6796AD56-EECE-52B5-2A31-B517A42D292F}"/>
          </ac:spMkLst>
        </pc:spChg>
        <pc:spChg chg="del">
          <ac:chgData name="Huw Naylor" userId="cb434148-0398-4a19-a556-a2ed753acfe0" providerId="ADAL" clId="{D2DF8F8B-0FC5-48C0-BD3B-BB665C4ED838}" dt="2023-04-28T16:02:51.409" v="64" actId="478"/>
          <ac:spMkLst>
            <pc:docMk/>
            <pc:sldMk cId="2707155531" sldId="258"/>
            <ac:spMk id="3" creationId="{854388B2-E164-F9D4-1B2C-5CAEF644B82B}"/>
          </ac:spMkLst>
        </pc:spChg>
        <pc:spChg chg="add mod">
          <ac:chgData name="Huw Naylor" userId="cb434148-0398-4a19-a556-a2ed753acfe0" providerId="ADAL" clId="{D2DF8F8B-0FC5-48C0-BD3B-BB665C4ED838}" dt="2023-04-28T16:08:38.968" v="326" actId="1076"/>
          <ac:spMkLst>
            <pc:docMk/>
            <pc:sldMk cId="2707155531" sldId="258"/>
            <ac:spMk id="8" creationId="{67655D38-0018-7C95-74B5-4A4EFA4A6836}"/>
          </ac:spMkLst>
        </pc:spChg>
        <pc:spChg chg="add mod">
          <ac:chgData name="Huw Naylor" userId="cb434148-0398-4a19-a556-a2ed753acfe0" providerId="ADAL" clId="{D2DF8F8B-0FC5-48C0-BD3B-BB665C4ED838}" dt="2023-04-28T16:08:30.695" v="325" actId="1076"/>
          <ac:spMkLst>
            <pc:docMk/>
            <pc:sldMk cId="2707155531" sldId="258"/>
            <ac:spMk id="11" creationId="{CBF2AF08-C82E-00FB-7CB2-1F3C9C797017}"/>
          </ac:spMkLst>
        </pc:spChg>
        <pc:spChg chg="add del mod">
          <ac:chgData name="Huw Naylor" userId="cb434148-0398-4a19-a556-a2ed753acfe0" providerId="ADAL" clId="{D2DF8F8B-0FC5-48C0-BD3B-BB665C4ED838}" dt="2023-04-28T16:07:58.373" v="319"/>
          <ac:spMkLst>
            <pc:docMk/>
            <pc:sldMk cId="2707155531" sldId="258"/>
            <ac:spMk id="12" creationId="{E2960BFC-5ABE-CFB0-A76E-AA0F17369252}"/>
          </ac:spMkLst>
        </pc:spChg>
        <pc:spChg chg="add mod">
          <ac:chgData name="Huw Naylor" userId="cb434148-0398-4a19-a556-a2ed753acfe0" providerId="ADAL" clId="{D2DF8F8B-0FC5-48C0-BD3B-BB665C4ED838}" dt="2023-04-28T16:08:11.594" v="322" actId="1076"/>
          <ac:spMkLst>
            <pc:docMk/>
            <pc:sldMk cId="2707155531" sldId="258"/>
            <ac:spMk id="13" creationId="{56C30F17-908E-85B1-EEAD-EFCA304925BF}"/>
          </ac:spMkLst>
        </pc:spChg>
        <pc:grpChg chg="add mod">
          <ac:chgData name="Huw Naylor" userId="cb434148-0398-4a19-a556-a2ed753acfe0" providerId="ADAL" clId="{D2DF8F8B-0FC5-48C0-BD3B-BB665C4ED838}" dt="2023-04-28T16:03:50.690" v="87" actId="1076"/>
          <ac:grpSpMkLst>
            <pc:docMk/>
            <pc:sldMk cId="2707155531" sldId="258"/>
            <ac:grpSpMk id="7" creationId="{5CE88104-5E46-8FE3-92DB-9CCDDBFD7E39}"/>
          </ac:grpSpMkLst>
        </pc:grpChg>
        <pc:picChg chg="add mod modCrop">
          <ac:chgData name="Huw Naylor" userId="cb434148-0398-4a19-a556-a2ed753acfe0" providerId="ADAL" clId="{D2DF8F8B-0FC5-48C0-BD3B-BB665C4ED838}" dt="2023-04-28T16:03:42.230" v="84" actId="164"/>
          <ac:picMkLst>
            <pc:docMk/>
            <pc:sldMk cId="2707155531" sldId="258"/>
            <ac:picMk id="5" creationId="{0666E4F9-3725-4B5D-E0A6-3698A8722360}"/>
          </ac:picMkLst>
        </pc:picChg>
        <pc:picChg chg="add mod modCrop">
          <ac:chgData name="Huw Naylor" userId="cb434148-0398-4a19-a556-a2ed753acfe0" providerId="ADAL" clId="{D2DF8F8B-0FC5-48C0-BD3B-BB665C4ED838}" dt="2023-04-28T16:03:42.230" v="84" actId="164"/>
          <ac:picMkLst>
            <pc:docMk/>
            <pc:sldMk cId="2707155531" sldId="258"/>
            <ac:picMk id="6" creationId="{693C92DD-6FD6-8B56-0679-998512F43783}"/>
          </ac:picMkLst>
        </pc:picChg>
        <pc:picChg chg="add mod">
          <ac:chgData name="Huw Naylor" userId="cb434148-0398-4a19-a556-a2ed753acfe0" providerId="ADAL" clId="{D2DF8F8B-0FC5-48C0-BD3B-BB665C4ED838}" dt="2023-04-28T16:07:19.566" v="300" actId="1076"/>
          <ac:picMkLst>
            <pc:docMk/>
            <pc:sldMk cId="2707155531" sldId="258"/>
            <ac:picMk id="10" creationId="{DE82B80E-FD16-AD16-C232-85144F2E73FF}"/>
          </ac:picMkLst>
        </pc:picChg>
      </pc:sldChg>
      <pc:sldChg chg="addSp delSp modSp mod">
        <pc:chgData name="Huw Naylor" userId="cb434148-0398-4a19-a556-a2ed753acfe0" providerId="ADAL" clId="{D2DF8F8B-0FC5-48C0-BD3B-BB665C4ED838}" dt="2023-05-04T10:22:44.222" v="4603" actId="20577"/>
        <pc:sldMkLst>
          <pc:docMk/>
          <pc:sldMk cId="1044461784" sldId="259"/>
        </pc:sldMkLst>
        <pc:spChg chg="mod">
          <ac:chgData name="Huw Naylor" userId="cb434148-0398-4a19-a556-a2ed753acfe0" providerId="ADAL" clId="{D2DF8F8B-0FC5-48C0-BD3B-BB665C4ED838}" dt="2023-05-04T10:22:44.222" v="4603" actId="20577"/>
          <ac:spMkLst>
            <pc:docMk/>
            <pc:sldMk cId="1044461784" sldId="259"/>
            <ac:spMk id="2" creationId="{FB07B9C6-607F-0D8C-ACE4-91351A855E70}"/>
          </ac:spMkLst>
        </pc:spChg>
        <pc:spChg chg="del">
          <ac:chgData name="Huw Naylor" userId="cb434148-0398-4a19-a556-a2ed753acfe0" providerId="ADAL" clId="{D2DF8F8B-0FC5-48C0-BD3B-BB665C4ED838}" dt="2023-05-02T09:18:25.656" v="327" actId="478"/>
          <ac:spMkLst>
            <pc:docMk/>
            <pc:sldMk cId="1044461784" sldId="259"/>
            <ac:spMk id="3" creationId="{9B8718C5-2240-269F-6FB8-F7C152226F89}"/>
          </ac:spMkLst>
        </pc:spChg>
        <pc:picChg chg="add mod">
          <ac:chgData name="Huw Naylor" userId="cb434148-0398-4a19-a556-a2ed753acfe0" providerId="ADAL" clId="{D2DF8F8B-0FC5-48C0-BD3B-BB665C4ED838}" dt="2023-05-02T09:18:28.765" v="329" actId="1076"/>
          <ac:picMkLst>
            <pc:docMk/>
            <pc:sldMk cId="1044461784" sldId="259"/>
            <ac:picMk id="5" creationId="{8E6E68CA-3CC5-92C3-1B73-BB90917D14FF}"/>
          </ac:picMkLst>
        </pc:picChg>
        <pc:picChg chg="add mod">
          <ac:chgData name="Huw Naylor" userId="cb434148-0398-4a19-a556-a2ed753acfe0" providerId="ADAL" clId="{D2DF8F8B-0FC5-48C0-BD3B-BB665C4ED838}" dt="2023-05-03T08:41:37.026" v="341" actId="1076"/>
          <ac:picMkLst>
            <pc:docMk/>
            <pc:sldMk cId="1044461784" sldId="259"/>
            <ac:picMk id="7" creationId="{9448467C-1B46-84DD-961A-8263F68CC191}"/>
          </ac:picMkLst>
        </pc:picChg>
        <pc:picChg chg="add mod">
          <ac:chgData name="Huw Naylor" userId="cb434148-0398-4a19-a556-a2ed753acfe0" providerId="ADAL" clId="{D2DF8F8B-0FC5-48C0-BD3B-BB665C4ED838}" dt="2023-05-03T08:41:38.752" v="342" actId="1076"/>
          <ac:picMkLst>
            <pc:docMk/>
            <pc:sldMk cId="1044461784" sldId="259"/>
            <ac:picMk id="9" creationId="{A07CC041-F025-4B93-9063-FF5A891E61A5}"/>
          </ac:picMkLst>
        </pc:picChg>
      </pc:sldChg>
      <pc:sldChg chg="addSp modSp mod">
        <pc:chgData name="Huw Naylor" userId="cb434148-0398-4a19-a556-a2ed753acfe0" providerId="ADAL" clId="{D2DF8F8B-0FC5-48C0-BD3B-BB665C4ED838}" dt="2023-05-04T10:15:12.582" v="4474" actId="20577"/>
        <pc:sldMkLst>
          <pc:docMk/>
          <pc:sldMk cId="2912775492" sldId="260"/>
        </pc:sldMkLst>
        <pc:spChg chg="mod">
          <ac:chgData name="Huw Naylor" userId="cb434148-0398-4a19-a556-a2ed753acfe0" providerId="ADAL" clId="{D2DF8F8B-0FC5-48C0-BD3B-BB665C4ED838}" dt="2023-05-04T10:15:12.582" v="4474" actId="20577"/>
          <ac:spMkLst>
            <pc:docMk/>
            <pc:sldMk cId="2912775492" sldId="260"/>
            <ac:spMk id="2" creationId="{D4546B69-EE50-43A0-CB3D-BAAA6FEE3AA7}"/>
          </ac:spMkLst>
        </pc:spChg>
        <pc:spChg chg="mod">
          <ac:chgData name="Huw Naylor" userId="cb434148-0398-4a19-a556-a2ed753acfe0" providerId="ADAL" clId="{D2DF8F8B-0FC5-48C0-BD3B-BB665C4ED838}" dt="2023-05-04T09:10:41.235" v="2950" actId="1076"/>
          <ac:spMkLst>
            <pc:docMk/>
            <pc:sldMk cId="2912775492" sldId="260"/>
            <ac:spMk id="3" creationId="{EC51552C-F0C1-2D03-376E-5A4BA8374CE3}"/>
          </ac:spMkLst>
        </pc:spChg>
        <pc:spChg chg="add mod">
          <ac:chgData name="Huw Naylor" userId="cb434148-0398-4a19-a556-a2ed753acfe0" providerId="ADAL" clId="{D2DF8F8B-0FC5-48C0-BD3B-BB665C4ED838}" dt="2023-05-04T09:12:47.556" v="3151" actId="1076"/>
          <ac:spMkLst>
            <pc:docMk/>
            <pc:sldMk cId="2912775492" sldId="260"/>
            <ac:spMk id="4" creationId="{EB4966A4-A6ED-1D82-7BA3-ACD5CAF5842F}"/>
          </ac:spMkLst>
        </pc:spChg>
        <pc:picChg chg="mod">
          <ac:chgData name="Huw Naylor" userId="cb434148-0398-4a19-a556-a2ed753acfe0" providerId="ADAL" clId="{D2DF8F8B-0FC5-48C0-BD3B-BB665C4ED838}" dt="2023-05-04T09:10:45.273" v="2951" actId="1076"/>
          <ac:picMkLst>
            <pc:docMk/>
            <pc:sldMk cId="2912775492" sldId="260"/>
            <ac:picMk id="5" creationId="{B73A4B06-03F1-4D6C-0193-0217275AB804}"/>
          </ac:picMkLst>
        </pc:picChg>
        <pc:picChg chg="mod">
          <ac:chgData name="Huw Naylor" userId="cb434148-0398-4a19-a556-a2ed753acfe0" providerId="ADAL" clId="{D2DF8F8B-0FC5-48C0-BD3B-BB665C4ED838}" dt="2023-05-04T09:10:45.273" v="2951" actId="1076"/>
          <ac:picMkLst>
            <pc:docMk/>
            <pc:sldMk cId="2912775492" sldId="260"/>
            <ac:picMk id="7" creationId="{EEA116C8-9232-B5E9-B9EC-E270149F7089}"/>
          </ac:picMkLst>
        </pc:picChg>
        <pc:picChg chg="mod">
          <ac:chgData name="Huw Naylor" userId="cb434148-0398-4a19-a556-a2ed753acfe0" providerId="ADAL" clId="{D2DF8F8B-0FC5-48C0-BD3B-BB665C4ED838}" dt="2023-05-04T09:10:45.273" v="2951" actId="1076"/>
          <ac:picMkLst>
            <pc:docMk/>
            <pc:sldMk cId="2912775492" sldId="260"/>
            <ac:picMk id="9" creationId="{DBF92BD4-D549-92F0-1045-84E19C174BBE}"/>
          </ac:picMkLst>
        </pc:picChg>
        <pc:cxnChg chg="add mod">
          <ac:chgData name="Huw Naylor" userId="cb434148-0398-4a19-a556-a2ed753acfe0" providerId="ADAL" clId="{D2DF8F8B-0FC5-48C0-BD3B-BB665C4ED838}" dt="2023-05-04T09:10:45.273" v="2951" actId="1076"/>
          <ac:cxnSpMkLst>
            <pc:docMk/>
            <pc:sldMk cId="2912775492" sldId="260"/>
            <ac:cxnSpMk id="6" creationId="{7F3C9CB2-99E8-8E58-E433-75DD21CAC3C5}"/>
          </ac:cxnSpMkLst>
        </pc:cxnChg>
        <pc:cxnChg chg="add mod">
          <ac:chgData name="Huw Naylor" userId="cb434148-0398-4a19-a556-a2ed753acfe0" providerId="ADAL" clId="{D2DF8F8B-0FC5-48C0-BD3B-BB665C4ED838}" dt="2023-05-04T09:10:45.273" v="2951" actId="1076"/>
          <ac:cxnSpMkLst>
            <pc:docMk/>
            <pc:sldMk cId="2912775492" sldId="260"/>
            <ac:cxnSpMk id="10" creationId="{C74563BE-9ACF-93D2-5680-B6A9716C2459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3:20.573" v="4608" actId="20577"/>
        <pc:sldMkLst>
          <pc:docMk/>
          <pc:sldMk cId="3909453035" sldId="261"/>
        </pc:sldMkLst>
        <pc:spChg chg="mod">
          <ac:chgData name="Huw Naylor" userId="cb434148-0398-4a19-a556-a2ed753acfe0" providerId="ADAL" clId="{D2DF8F8B-0FC5-48C0-BD3B-BB665C4ED838}" dt="2023-05-04T10:23:20.573" v="4608" actId="20577"/>
          <ac:spMkLst>
            <pc:docMk/>
            <pc:sldMk cId="3909453035" sldId="261"/>
            <ac:spMk id="2" creationId="{4C7EF5E5-1F09-0202-46C0-E1B5E2BC583A}"/>
          </ac:spMkLst>
        </pc:spChg>
        <pc:spChg chg="del">
          <ac:chgData name="Huw Naylor" userId="cb434148-0398-4a19-a556-a2ed753acfe0" providerId="ADAL" clId="{D2DF8F8B-0FC5-48C0-BD3B-BB665C4ED838}" dt="2023-05-03T10:26:33.545" v="1279" actId="478"/>
          <ac:spMkLst>
            <pc:docMk/>
            <pc:sldMk cId="3909453035" sldId="261"/>
            <ac:spMk id="3" creationId="{FD72235E-4BA9-4AEC-3693-B96FB23291F7}"/>
          </ac:spMkLst>
        </pc:spChg>
        <pc:spChg chg="add del mod">
          <ac:chgData name="Huw Naylor" userId="cb434148-0398-4a19-a556-a2ed753acfe0" providerId="ADAL" clId="{D2DF8F8B-0FC5-48C0-BD3B-BB665C4ED838}" dt="2023-05-03T10:30:06.211" v="1300" actId="478"/>
          <ac:spMkLst>
            <pc:docMk/>
            <pc:sldMk cId="3909453035" sldId="261"/>
            <ac:spMk id="11" creationId="{EDC65DE4-DEDB-F657-1E59-2B25EBC9C0AF}"/>
          </ac:spMkLst>
        </pc:spChg>
        <pc:picChg chg="add mod">
          <ac:chgData name="Huw Naylor" userId="cb434148-0398-4a19-a556-a2ed753acfe0" providerId="ADAL" clId="{D2DF8F8B-0FC5-48C0-BD3B-BB665C4ED838}" dt="2023-05-03T10:28:22.703" v="1289" actId="1076"/>
          <ac:picMkLst>
            <pc:docMk/>
            <pc:sldMk cId="3909453035" sldId="261"/>
            <ac:picMk id="5" creationId="{C2BA445E-D959-7E94-BE9A-B94F61E2DD0C}"/>
          </ac:picMkLst>
        </pc:picChg>
        <pc:picChg chg="add mod">
          <ac:chgData name="Huw Naylor" userId="cb434148-0398-4a19-a556-a2ed753acfe0" providerId="ADAL" clId="{D2DF8F8B-0FC5-48C0-BD3B-BB665C4ED838}" dt="2023-05-03T10:30:16.331" v="1301" actId="1076"/>
          <ac:picMkLst>
            <pc:docMk/>
            <pc:sldMk cId="3909453035" sldId="261"/>
            <ac:picMk id="10" creationId="{952186F7-CA21-15E8-7F68-D5BA4A8CB74A}"/>
          </ac:picMkLst>
        </pc:picChg>
        <pc:cxnChg chg="add mod">
          <ac:chgData name="Huw Naylor" userId="cb434148-0398-4a19-a556-a2ed753acfe0" providerId="ADAL" clId="{D2DF8F8B-0FC5-48C0-BD3B-BB665C4ED838}" dt="2023-05-03T10:29:14.890" v="1292" actId="1076"/>
          <ac:cxnSpMkLst>
            <pc:docMk/>
            <pc:sldMk cId="3909453035" sldId="261"/>
            <ac:cxnSpMk id="6" creationId="{A4AD97CA-C3EC-364C-E5D0-B9BF4B6FBAD7}"/>
          </ac:cxnSpMkLst>
        </pc:cxnChg>
        <pc:cxnChg chg="add mod">
          <ac:chgData name="Huw Naylor" userId="cb434148-0398-4a19-a556-a2ed753acfe0" providerId="ADAL" clId="{D2DF8F8B-0FC5-48C0-BD3B-BB665C4ED838}" dt="2023-05-03T10:29:17.436" v="1293" actId="1076"/>
          <ac:cxnSpMkLst>
            <pc:docMk/>
            <pc:sldMk cId="3909453035" sldId="261"/>
            <ac:cxnSpMk id="7" creationId="{5417D7D5-947D-406C-757A-B7604F93CCD4}"/>
          </ac:cxnSpMkLst>
        </pc:cxnChg>
        <pc:cxnChg chg="add del mod">
          <ac:chgData name="Huw Naylor" userId="cb434148-0398-4a19-a556-a2ed753acfe0" providerId="ADAL" clId="{D2DF8F8B-0FC5-48C0-BD3B-BB665C4ED838}" dt="2023-05-03T10:27:01.117" v="1288" actId="478"/>
          <ac:cxnSpMkLst>
            <pc:docMk/>
            <pc:sldMk cId="3909453035" sldId="261"/>
            <ac:cxnSpMk id="8" creationId="{37DD7C39-4EEF-2C09-08E1-5BBA68EAE577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3:25.425" v="4609" actId="20577"/>
        <pc:sldMkLst>
          <pc:docMk/>
          <pc:sldMk cId="815436681" sldId="262"/>
        </pc:sldMkLst>
        <pc:spChg chg="mod">
          <ac:chgData name="Huw Naylor" userId="cb434148-0398-4a19-a556-a2ed753acfe0" providerId="ADAL" clId="{D2DF8F8B-0FC5-48C0-BD3B-BB665C4ED838}" dt="2023-05-04T10:23:25.425" v="4609" actId="20577"/>
          <ac:spMkLst>
            <pc:docMk/>
            <pc:sldMk cId="815436681" sldId="262"/>
            <ac:spMk id="2" creationId="{5B4D44A8-FB78-EC38-B48D-AC566C23E0EF}"/>
          </ac:spMkLst>
        </pc:spChg>
        <pc:spChg chg="del">
          <ac:chgData name="Huw Naylor" userId="cb434148-0398-4a19-a556-a2ed753acfe0" providerId="ADAL" clId="{D2DF8F8B-0FC5-48C0-BD3B-BB665C4ED838}" dt="2023-05-03T11:07:33.035" v="1565" actId="478"/>
          <ac:spMkLst>
            <pc:docMk/>
            <pc:sldMk cId="815436681" sldId="262"/>
            <ac:spMk id="3" creationId="{60EA037F-5B84-AF00-24BC-199B41A3834B}"/>
          </ac:spMkLst>
        </pc:spChg>
        <pc:picChg chg="add mod">
          <ac:chgData name="Huw Naylor" userId="cb434148-0398-4a19-a556-a2ed753acfe0" providerId="ADAL" clId="{D2DF8F8B-0FC5-48C0-BD3B-BB665C4ED838}" dt="2023-05-03T11:07:52.852" v="1567" actId="1076"/>
          <ac:picMkLst>
            <pc:docMk/>
            <pc:sldMk cId="815436681" sldId="262"/>
            <ac:picMk id="5" creationId="{624273CF-623C-DE21-9851-4F4A2887C745}"/>
          </ac:picMkLst>
        </pc:picChg>
        <pc:cxnChg chg="add mod">
          <ac:chgData name="Huw Naylor" userId="cb434148-0398-4a19-a556-a2ed753acfe0" providerId="ADAL" clId="{D2DF8F8B-0FC5-48C0-BD3B-BB665C4ED838}" dt="2023-05-03T11:10:01.520" v="1637" actId="1076"/>
          <ac:cxnSpMkLst>
            <pc:docMk/>
            <pc:sldMk cId="815436681" sldId="262"/>
            <ac:cxnSpMk id="6" creationId="{92DCD0A9-4B03-1F67-5C0D-B25A652B983D}"/>
          </ac:cxnSpMkLst>
        </pc:cxnChg>
        <pc:cxnChg chg="add mod">
          <ac:chgData name="Huw Naylor" userId="cb434148-0398-4a19-a556-a2ed753acfe0" providerId="ADAL" clId="{D2DF8F8B-0FC5-48C0-BD3B-BB665C4ED838}" dt="2023-05-03T11:10:04.864" v="1639" actId="1076"/>
          <ac:cxnSpMkLst>
            <pc:docMk/>
            <pc:sldMk cId="815436681" sldId="262"/>
            <ac:cxnSpMk id="7" creationId="{D7735BDB-D40A-7579-7629-ECCDA237DA3E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3:34.273" v="4611" actId="6549"/>
        <pc:sldMkLst>
          <pc:docMk/>
          <pc:sldMk cId="3312913651" sldId="263"/>
        </pc:sldMkLst>
        <pc:spChg chg="mod ord">
          <ac:chgData name="Huw Naylor" userId="cb434148-0398-4a19-a556-a2ed753acfe0" providerId="ADAL" clId="{D2DF8F8B-0FC5-48C0-BD3B-BB665C4ED838}" dt="2023-05-04T10:23:34.273" v="4611" actId="6549"/>
          <ac:spMkLst>
            <pc:docMk/>
            <pc:sldMk cId="3312913651" sldId="263"/>
            <ac:spMk id="2" creationId="{637D2B47-AE94-4320-C273-E2132FFBCF7F}"/>
          </ac:spMkLst>
        </pc:spChg>
        <pc:spChg chg="del">
          <ac:chgData name="Huw Naylor" userId="cb434148-0398-4a19-a556-a2ed753acfe0" providerId="ADAL" clId="{D2DF8F8B-0FC5-48C0-BD3B-BB665C4ED838}" dt="2023-05-03T12:01:49.822" v="1642" actId="478"/>
          <ac:spMkLst>
            <pc:docMk/>
            <pc:sldMk cId="3312913651" sldId="263"/>
            <ac:spMk id="3" creationId="{F677725C-58EF-99AE-B68E-1AC4E11B7861}"/>
          </ac:spMkLst>
        </pc:spChg>
        <pc:spChg chg="add mod ord">
          <ac:chgData name="Huw Naylor" userId="cb434148-0398-4a19-a556-a2ed753acfe0" providerId="ADAL" clId="{D2DF8F8B-0FC5-48C0-BD3B-BB665C4ED838}" dt="2023-05-03T12:06:46.895" v="1729" actId="170"/>
          <ac:spMkLst>
            <pc:docMk/>
            <pc:sldMk cId="3312913651" sldId="263"/>
            <ac:spMk id="15" creationId="{80CE7707-7137-5394-F003-735F5EBBAC23}"/>
          </ac:spMkLst>
        </pc:spChg>
        <pc:spChg chg="add mod">
          <ac:chgData name="Huw Naylor" userId="cb434148-0398-4a19-a556-a2ed753acfe0" providerId="ADAL" clId="{D2DF8F8B-0FC5-48C0-BD3B-BB665C4ED838}" dt="2023-05-03T12:14:06.223" v="1784" actId="207"/>
          <ac:spMkLst>
            <pc:docMk/>
            <pc:sldMk cId="3312913651" sldId="263"/>
            <ac:spMk id="16" creationId="{4892AA63-C63A-D68E-6C67-F64C7885FCBE}"/>
          </ac:spMkLst>
        </pc:spChg>
        <pc:picChg chg="add mod">
          <ac:chgData name="Huw Naylor" userId="cb434148-0398-4a19-a556-a2ed753acfe0" providerId="ADAL" clId="{D2DF8F8B-0FC5-48C0-BD3B-BB665C4ED838}" dt="2023-05-03T12:01:35.427" v="1641" actId="1076"/>
          <ac:picMkLst>
            <pc:docMk/>
            <pc:sldMk cId="3312913651" sldId="263"/>
            <ac:picMk id="5" creationId="{6992D13B-4197-8F92-4032-A5AFA22F8FCB}"/>
          </ac:picMkLst>
        </pc:picChg>
        <pc:picChg chg="add mod">
          <ac:chgData name="Huw Naylor" userId="cb434148-0398-4a19-a556-a2ed753acfe0" providerId="ADAL" clId="{D2DF8F8B-0FC5-48C0-BD3B-BB665C4ED838}" dt="2023-05-03T12:02:31.864" v="1652" actId="1076"/>
          <ac:picMkLst>
            <pc:docMk/>
            <pc:sldMk cId="3312913651" sldId="263"/>
            <ac:picMk id="7" creationId="{89D1FE52-9016-CA86-D8FD-B39E79F7575B}"/>
          </ac:picMkLst>
        </pc:picChg>
        <pc:picChg chg="add mod">
          <ac:chgData name="Huw Naylor" userId="cb434148-0398-4a19-a556-a2ed753acfe0" providerId="ADAL" clId="{D2DF8F8B-0FC5-48C0-BD3B-BB665C4ED838}" dt="2023-05-03T12:02:57.867" v="1663" actId="1037"/>
          <ac:picMkLst>
            <pc:docMk/>
            <pc:sldMk cId="3312913651" sldId="263"/>
            <ac:picMk id="9" creationId="{7E12DECF-2CAF-535D-6C8B-2EAE3A4A31E8}"/>
          </ac:picMkLst>
        </pc:picChg>
        <pc:picChg chg="add mod ord">
          <ac:chgData name="Huw Naylor" userId="cb434148-0398-4a19-a556-a2ed753acfe0" providerId="ADAL" clId="{D2DF8F8B-0FC5-48C0-BD3B-BB665C4ED838}" dt="2023-05-03T12:05:16.023" v="1710" actId="1035"/>
          <ac:picMkLst>
            <pc:docMk/>
            <pc:sldMk cId="3312913651" sldId="263"/>
            <ac:picMk id="11" creationId="{B20459F8-0638-A201-02C5-84884802B07D}"/>
          </ac:picMkLst>
        </pc:picChg>
        <pc:cxnChg chg="add mod">
          <ac:chgData name="Huw Naylor" userId="cb434148-0398-4a19-a556-a2ed753acfe0" providerId="ADAL" clId="{D2DF8F8B-0FC5-48C0-BD3B-BB665C4ED838}" dt="2023-05-03T12:05:36.849" v="1717" actId="1035"/>
          <ac:cxnSpMkLst>
            <pc:docMk/>
            <pc:sldMk cId="3312913651" sldId="263"/>
            <ac:cxnSpMk id="12" creationId="{F83082F2-219C-D3A5-446A-91F7B5FA42FE}"/>
          </ac:cxnSpMkLst>
        </pc:cxnChg>
        <pc:cxnChg chg="add mod">
          <ac:chgData name="Huw Naylor" userId="cb434148-0398-4a19-a556-a2ed753acfe0" providerId="ADAL" clId="{D2DF8F8B-0FC5-48C0-BD3B-BB665C4ED838}" dt="2023-05-03T12:05:43.926" v="1719" actId="1076"/>
          <ac:cxnSpMkLst>
            <pc:docMk/>
            <pc:sldMk cId="3312913651" sldId="263"/>
            <ac:cxnSpMk id="13" creationId="{96571E1C-55E5-B7FA-CBD0-BB1CDF7FC7D4}"/>
          </ac:cxnSpMkLst>
        </pc:cxnChg>
        <pc:cxnChg chg="add mod">
          <ac:chgData name="Huw Naylor" userId="cb434148-0398-4a19-a556-a2ed753acfe0" providerId="ADAL" clId="{D2DF8F8B-0FC5-48C0-BD3B-BB665C4ED838}" dt="2023-05-03T12:05:47.829" v="1721" actId="1076"/>
          <ac:cxnSpMkLst>
            <pc:docMk/>
            <pc:sldMk cId="3312913651" sldId="263"/>
            <ac:cxnSpMk id="14" creationId="{67BB3CC4-170B-D99F-2681-39855749674C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6:04:43.909" v="2321" actId="1076"/>
        <pc:sldMkLst>
          <pc:docMk/>
          <pc:sldMk cId="3096898922" sldId="264"/>
        </pc:sldMkLst>
        <pc:spChg chg="mod">
          <ac:chgData name="Huw Naylor" userId="cb434148-0398-4a19-a556-a2ed753acfe0" providerId="ADAL" clId="{D2DF8F8B-0FC5-48C0-BD3B-BB665C4ED838}" dt="2023-05-03T15:50:49.176" v="2113" actId="14100"/>
          <ac:spMkLst>
            <pc:docMk/>
            <pc:sldMk cId="3096898922" sldId="264"/>
            <ac:spMk id="2" creationId="{0094B9F7-3810-7C08-201C-FEFE4AD8EF92}"/>
          </ac:spMkLst>
        </pc:spChg>
        <pc:spChg chg="del">
          <ac:chgData name="Huw Naylor" userId="cb434148-0398-4a19-a556-a2ed753acfe0" providerId="ADAL" clId="{D2DF8F8B-0FC5-48C0-BD3B-BB665C4ED838}" dt="2023-05-03T15:49:17.514" v="2101" actId="478"/>
          <ac:spMkLst>
            <pc:docMk/>
            <pc:sldMk cId="3096898922" sldId="264"/>
            <ac:spMk id="3" creationId="{B581989A-6DE2-0E1B-25B4-396BA5A43363}"/>
          </ac:spMkLst>
        </pc:spChg>
        <pc:spChg chg="add mod">
          <ac:chgData name="Huw Naylor" userId="cb434148-0398-4a19-a556-a2ed753acfe0" providerId="ADAL" clId="{D2DF8F8B-0FC5-48C0-BD3B-BB665C4ED838}" dt="2023-05-03T15:51:42.819" v="2124" actId="692"/>
          <ac:spMkLst>
            <pc:docMk/>
            <pc:sldMk cId="3096898922" sldId="264"/>
            <ac:spMk id="10" creationId="{B6ADBBBF-ED18-AC35-AAFE-756847B14AC8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16" creationId="{AB495C38-A46D-97A8-205D-EADEE306834D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19" creationId="{D88BA963-2B9B-E290-7533-A1E93AB15766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20" creationId="{8A5823AA-B677-C164-0992-057C2531AE7D}"/>
          </ac:spMkLst>
        </pc:spChg>
        <pc:picChg chg="add del mod">
          <ac:chgData name="Huw Naylor" userId="cb434148-0398-4a19-a556-a2ed753acfe0" providerId="ADAL" clId="{D2DF8F8B-0FC5-48C0-BD3B-BB665C4ED838}" dt="2023-05-03T15:49:33.302" v="2105" actId="478"/>
          <ac:picMkLst>
            <pc:docMk/>
            <pc:sldMk cId="3096898922" sldId="264"/>
            <ac:picMk id="5" creationId="{85AF4905-6DEF-6A35-282E-199513B6B821}"/>
          </ac:picMkLst>
        </pc:picChg>
        <pc:picChg chg="add mod">
          <ac:chgData name="Huw Naylor" userId="cb434148-0398-4a19-a556-a2ed753acfe0" providerId="ADAL" clId="{D2DF8F8B-0FC5-48C0-BD3B-BB665C4ED838}" dt="2023-05-03T15:50:45.240" v="2111" actId="1076"/>
          <ac:picMkLst>
            <pc:docMk/>
            <pc:sldMk cId="3096898922" sldId="264"/>
            <ac:picMk id="7" creationId="{5A0957DC-D6A3-31E3-CDAA-A018C9F610F7}"/>
          </ac:picMkLst>
        </pc:picChg>
        <pc:picChg chg="add mod">
          <ac:chgData name="Huw Naylor" userId="cb434148-0398-4a19-a556-a2ed753acfe0" providerId="ADAL" clId="{D2DF8F8B-0FC5-48C0-BD3B-BB665C4ED838}" dt="2023-05-03T15:50:52.713" v="2114" actId="1076"/>
          <ac:picMkLst>
            <pc:docMk/>
            <pc:sldMk cId="3096898922" sldId="264"/>
            <ac:picMk id="9" creationId="{388283CB-15BE-B864-D62B-D5CBC1F60327}"/>
          </ac:picMkLst>
        </pc:picChg>
        <pc:picChg chg="add del mod">
          <ac:chgData name="Huw Naylor" userId="cb434148-0398-4a19-a556-a2ed753acfe0" providerId="ADAL" clId="{D2DF8F8B-0FC5-48C0-BD3B-BB665C4ED838}" dt="2023-05-03T16:01:01.941" v="2190" actId="478"/>
          <ac:picMkLst>
            <pc:docMk/>
            <pc:sldMk cId="3096898922" sldId="264"/>
            <ac:picMk id="13" creationId="{DCE2FD37-FA90-23C1-53DE-723BEA45D21F}"/>
          </ac:picMkLst>
        </pc:picChg>
        <pc:picChg chg="add mod">
          <ac:chgData name="Huw Naylor" userId="cb434148-0398-4a19-a556-a2ed753acfe0" providerId="ADAL" clId="{D2DF8F8B-0FC5-48C0-BD3B-BB665C4ED838}" dt="2023-05-03T16:04:43.909" v="2321" actId="1076"/>
          <ac:picMkLst>
            <pc:docMk/>
            <pc:sldMk cId="3096898922" sldId="264"/>
            <ac:picMk id="15" creationId="{51EC4A6F-07E2-995D-322A-7915C65D7965}"/>
          </ac:picMkLst>
        </pc:picChg>
        <pc:picChg chg="add mod">
          <ac:chgData name="Huw Naylor" userId="cb434148-0398-4a19-a556-a2ed753acfe0" providerId="ADAL" clId="{D2DF8F8B-0FC5-48C0-BD3B-BB665C4ED838}" dt="2023-05-03T16:04:43.909" v="2321" actId="1076"/>
          <ac:picMkLst>
            <pc:docMk/>
            <pc:sldMk cId="3096898922" sldId="264"/>
            <ac:picMk id="18" creationId="{99CB0C02-BC85-CF89-44A6-717DE2E4EFE9}"/>
          </ac:picMkLst>
        </pc:picChg>
        <pc:cxnChg chg="add mod">
          <ac:chgData name="Huw Naylor" userId="cb434148-0398-4a19-a556-a2ed753acfe0" providerId="ADAL" clId="{D2DF8F8B-0FC5-48C0-BD3B-BB665C4ED838}" dt="2023-05-03T16:02:51.604" v="2294" actId="1076"/>
          <ac:cxnSpMkLst>
            <pc:docMk/>
            <pc:sldMk cId="3096898922" sldId="264"/>
            <ac:cxnSpMk id="11" creationId="{2C97A5A2-71A9-500F-9D16-58AFED45981F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6:09:26.728" v="2423" actId="1076"/>
        <pc:sldMkLst>
          <pc:docMk/>
          <pc:sldMk cId="2002400909" sldId="265"/>
        </pc:sldMkLst>
        <pc:spChg chg="mod">
          <ac:chgData name="Huw Naylor" userId="cb434148-0398-4a19-a556-a2ed753acfe0" providerId="ADAL" clId="{D2DF8F8B-0FC5-48C0-BD3B-BB665C4ED838}" dt="2023-05-03T16:05:02.149" v="2322" actId="1076"/>
          <ac:spMkLst>
            <pc:docMk/>
            <pc:sldMk cId="2002400909" sldId="265"/>
            <ac:spMk id="2" creationId="{C4E153EE-63F4-3A8F-2145-AAF3E9C09EC3}"/>
          </ac:spMkLst>
        </pc:spChg>
        <pc:spChg chg="del">
          <ac:chgData name="Huw Naylor" userId="cb434148-0398-4a19-a556-a2ed753acfe0" providerId="ADAL" clId="{D2DF8F8B-0FC5-48C0-BD3B-BB665C4ED838}" dt="2023-05-03T16:05:10.279" v="2323" actId="478"/>
          <ac:spMkLst>
            <pc:docMk/>
            <pc:sldMk cId="2002400909" sldId="265"/>
            <ac:spMk id="3" creationId="{BC663546-239B-5363-D161-374E85F97064}"/>
          </ac:spMkLst>
        </pc:spChg>
        <pc:spChg chg="add mod">
          <ac:chgData name="Huw Naylor" userId="cb434148-0398-4a19-a556-a2ed753acfe0" providerId="ADAL" clId="{D2DF8F8B-0FC5-48C0-BD3B-BB665C4ED838}" dt="2023-05-03T16:08:33.583" v="2413" actId="207"/>
          <ac:spMkLst>
            <pc:docMk/>
            <pc:sldMk cId="2002400909" sldId="265"/>
            <ac:spMk id="7" creationId="{DFF0EC15-F5A4-0C63-1511-B11C44480A90}"/>
          </ac:spMkLst>
        </pc:spChg>
        <pc:picChg chg="add mod">
          <ac:chgData name="Huw Naylor" userId="cb434148-0398-4a19-a556-a2ed753acfe0" providerId="ADAL" clId="{D2DF8F8B-0FC5-48C0-BD3B-BB665C4ED838}" dt="2023-05-03T16:06:49.693" v="2328" actId="1076"/>
          <ac:picMkLst>
            <pc:docMk/>
            <pc:sldMk cId="2002400909" sldId="265"/>
            <ac:picMk id="5" creationId="{03C87957-F963-D721-EE89-25B99390BA15}"/>
          </ac:picMkLst>
        </pc:picChg>
        <pc:picChg chg="add mod">
          <ac:chgData name="Huw Naylor" userId="cb434148-0398-4a19-a556-a2ed753acfe0" providerId="ADAL" clId="{D2DF8F8B-0FC5-48C0-BD3B-BB665C4ED838}" dt="2023-05-03T16:09:08.623" v="2417" actId="1076"/>
          <ac:picMkLst>
            <pc:docMk/>
            <pc:sldMk cId="2002400909" sldId="265"/>
            <ac:picMk id="9" creationId="{81825EF3-C611-ECB0-8A20-4B78A593E98F}"/>
          </ac:picMkLst>
        </pc:picChg>
        <pc:cxnChg chg="add mod">
          <ac:chgData name="Huw Naylor" userId="cb434148-0398-4a19-a556-a2ed753acfe0" providerId="ADAL" clId="{D2DF8F8B-0FC5-48C0-BD3B-BB665C4ED838}" dt="2023-05-03T16:07:15.366" v="2332" actId="1076"/>
          <ac:cxnSpMkLst>
            <pc:docMk/>
            <pc:sldMk cId="2002400909" sldId="265"/>
            <ac:cxnSpMk id="6" creationId="{3844AAD3-CD2B-F2E8-C592-D18DB7688816}"/>
          </ac:cxnSpMkLst>
        </pc:cxnChg>
        <pc:cxnChg chg="add mod">
          <ac:chgData name="Huw Naylor" userId="cb434148-0398-4a19-a556-a2ed753acfe0" providerId="ADAL" clId="{D2DF8F8B-0FC5-48C0-BD3B-BB665C4ED838}" dt="2023-05-03T16:09:20.584" v="2419" actId="1076"/>
          <ac:cxnSpMkLst>
            <pc:docMk/>
            <pc:sldMk cId="2002400909" sldId="265"/>
            <ac:cxnSpMk id="10" creationId="{290694C5-C1F8-3416-4C65-73E2B23218FE}"/>
          </ac:cxnSpMkLst>
        </pc:cxnChg>
        <pc:cxnChg chg="add mod">
          <ac:chgData name="Huw Naylor" userId="cb434148-0398-4a19-a556-a2ed753acfe0" providerId="ADAL" clId="{D2DF8F8B-0FC5-48C0-BD3B-BB665C4ED838}" dt="2023-05-03T16:09:24.160" v="2421" actId="1076"/>
          <ac:cxnSpMkLst>
            <pc:docMk/>
            <pc:sldMk cId="2002400909" sldId="265"/>
            <ac:cxnSpMk id="11" creationId="{14CDDE70-F91A-56D2-FFCF-8DCD488E719B}"/>
          </ac:cxnSpMkLst>
        </pc:cxnChg>
        <pc:cxnChg chg="add mod">
          <ac:chgData name="Huw Naylor" userId="cb434148-0398-4a19-a556-a2ed753acfe0" providerId="ADAL" clId="{D2DF8F8B-0FC5-48C0-BD3B-BB665C4ED838}" dt="2023-05-03T16:09:26.728" v="2423" actId="1076"/>
          <ac:cxnSpMkLst>
            <pc:docMk/>
            <pc:sldMk cId="2002400909" sldId="265"/>
            <ac:cxnSpMk id="12" creationId="{D6308FB3-4FF9-B699-9886-29BECE70EA50}"/>
          </ac:cxnSpMkLst>
        </pc:cxnChg>
      </pc:sldChg>
      <pc:sldChg chg="modSp mod setBg">
        <pc:chgData name="Huw Naylor" userId="cb434148-0398-4a19-a556-a2ed753acfe0" providerId="ADAL" clId="{D2DF8F8B-0FC5-48C0-BD3B-BB665C4ED838}" dt="2023-05-04T08:55:07.831" v="2928" actId="20577"/>
        <pc:sldMkLst>
          <pc:docMk/>
          <pc:sldMk cId="2946113575" sldId="267"/>
        </pc:sldMkLst>
        <pc:spChg chg="mod">
          <ac:chgData name="Huw Naylor" userId="cb434148-0398-4a19-a556-a2ed753acfe0" providerId="ADAL" clId="{D2DF8F8B-0FC5-48C0-BD3B-BB665C4ED838}" dt="2023-05-04T08:55:07.831" v="2928" actId="20577"/>
          <ac:spMkLst>
            <pc:docMk/>
            <pc:sldMk cId="2946113575" sldId="267"/>
            <ac:spMk id="3" creationId="{C8D91478-EAF1-5421-BD08-5AB1ADAEE6BC}"/>
          </ac:spMkLst>
        </pc:spChg>
      </pc:sldChg>
      <pc:sldChg chg="del">
        <pc:chgData name="Huw Naylor" userId="cb434148-0398-4a19-a556-a2ed753acfe0" providerId="ADAL" clId="{D2DF8F8B-0FC5-48C0-BD3B-BB665C4ED838}" dt="2023-05-04T10:10:54.795" v="4240" actId="47"/>
        <pc:sldMkLst>
          <pc:docMk/>
          <pc:sldMk cId="2174422450" sldId="268"/>
        </pc:sldMkLst>
      </pc:sldChg>
      <pc:sldChg chg="del">
        <pc:chgData name="Huw Naylor" userId="cb434148-0398-4a19-a556-a2ed753acfe0" providerId="ADAL" clId="{D2DF8F8B-0FC5-48C0-BD3B-BB665C4ED838}" dt="2023-05-04T10:10:56.816" v="4241" actId="47"/>
        <pc:sldMkLst>
          <pc:docMk/>
          <pc:sldMk cId="3983062357" sldId="269"/>
        </pc:sldMkLst>
      </pc:sldChg>
      <pc:sldChg chg="del">
        <pc:chgData name="Huw Naylor" userId="cb434148-0398-4a19-a556-a2ed753acfe0" providerId="ADAL" clId="{D2DF8F8B-0FC5-48C0-BD3B-BB665C4ED838}" dt="2023-05-03T15:43:21.667" v="2100" actId="2696"/>
        <pc:sldMkLst>
          <pc:docMk/>
          <pc:sldMk cId="2304787209" sldId="274"/>
        </pc:sldMkLst>
      </pc:sldChg>
      <pc:sldChg chg="addSp delSp modSp mod">
        <pc:chgData name="Huw Naylor" userId="cb434148-0398-4a19-a556-a2ed753acfe0" providerId="ADAL" clId="{D2DF8F8B-0FC5-48C0-BD3B-BB665C4ED838}" dt="2023-05-04T10:22:48.862" v="4604" actId="20577"/>
        <pc:sldMkLst>
          <pc:docMk/>
          <pc:sldMk cId="1505954606" sldId="275"/>
        </pc:sldMkLst>
        <pc:spChg chg="mod">
          <ac:chgData name="Huw Naylor" userId="cb434148-0398-4a19-a556-a2ed753acfe0" providerId="ADAL" clId="{D2DF8F8B-0FC5-48C0-BD3B-BB665C4ED838}" dt="2023-05-04T10:22:48.862" v="4604" actId="20577"/>
          <ac:spMkLst>
            <pc:docMk/>
            <pc:sldMk cId="1505954606" sldId="275"/>
            <ac:spMk id="2" creationId="{3A3F75A4-6977-D40B-42FD-EF15D50B9862}"/>
          </ac:spMkLst>
        </pc:spChg>
        <pc:spChg chg="del">
          <ac:chgData name="Huw Naylor" userId="cb434148-0398-4a19-a556-a2ed753acfe0" providerId="ADAL" clId="{D2DF8F8B-0FC5-48C0-BD3B-BB665C4ED838}" dt="2023-05-03T08:47:48.580" v="344" actId="478"/>
          <ac:spMkLst>
            <pc:docMk/>
            <pc:sldMk cId="1505954606" sldId="275"/>
            <ac:spMk id="3" creationId="{E75F333D-7DFD-A3A5-B3DA-8068A3D24070}"/>
          </ac:spMkLst>
        </pc:spChg>
        <pc:picChg chg="add mod">
          <ac:chgData name="Huw Naylor" userId="cb434148-0398-4a19-a556-a2ed753acfe0" providerId="ADAL" clId="{D2DF8F8B-0FC5-48C0-BD3B-BB665C4ED838}" dt="2023-05-03T08:47:54.535" v="347" actId="14100"/>
          <ac:picMkLst>
            <pc:docMk/>
            <pc:sldMk cId="1505954606" sldId="275"/>
            <ac:picMk id="5" creationId="{EC07ED80-EF6C-D669-C542-F688E5B114A7}"/>
          </ac:picMkLst>
        </pc:picChg>
        <pc:picChg chg="add mod modCrop">
          <ac:chgData name="Huw Naylor" userId="cb434148-0398-4a19-a556-a2ed753acfe0" providerId="ADAL" clId="{D2DF8F8B-0FC5-48C0-BD3B-BB665C4ED838}" dt="2023-05-03T08:50:45.649" v="353" actId="1076"/>
          <ac:picMkLst>
            <pc:docMk/>
            <pc:sldMk cId="1505954606" sldId="275"/>
            <ac:picMk id="7" creationId="{AC2C0FC5-095B-DBCC-E6F3-F314C04DE278}"/>
          </ac:picMkLst>
        </pc:picChg>
        <pc:cxnChg chg="add mod">
          <ac:chgData name="Huw Naylor" userId="cb434148-0398-4a19-a556-a2ed753acfe0" providerId="ADAL" clId="{D2DF8F8B-0FC5-48C0-BD3B-BB665C4ED838}" dt="2023-05-03T08:55:36.021" v="368" actId="1076"/>
          <ac:cxnSpMkLst>
            <pc:docMk/>
            <pc:sldMk cId="1505954606" sldId="275"/>
            <ac:cxnSpMk id="8" creationId="{607CE9DB-8E88-364D-AE44-3EC93C4CDDE0}"/>
          </ac:cxnSpMkLst>
        </pc:cxnChg>
        <pc:cxnChg chg="add mod">
          <ac:chgData name="Huw Naylor" userId="cb434148-0398-4a19-a556-a2ed753acfe0" providerId="ADAL" clId="{D2DF8F8B-0FC5-48C0-BD3B-BB665C4ED838}" dt="2023-05-03T08:55:39.161" v="370" actId="1076"/>
          <ac:cxnSpMkLst>
            <pc:docMk/>
            <pc:sldMk cId="1505954606" sldId="275"/>
            <ac:cxnSpMk id="9" creationId="{394E92DF-1D1F-C0F2-56BC-8EE021DC1FDB}"/>
          </ac:cxnSpMkLst>
        </pc:cxnChg>
        <pc:cxnChg chg="add mod">
          <ac:chgData name="Huw Naylor" userId="cb434148-0398-4a19-a556-a2ed753acfe0" providerId="ADAL" clId="{D2DF8F8B-0FC5-48C0-BD3B-BB665C4ED838}" dt="2023-05-03T08:55:42.467" v="372" actId="1076"/>
          <ac:cxnSpMkLst>
            <pc:docMk/>
            <pc:sldMk cId="1505954606" sldId="275"/>
            <ac:cxnSpMk id="10" creationId="{95DB1290-8656-E3F3-6B6B-9DEABFDA9134}"/>
          </ac:cxnSpMkLst>
        </pc:cxnChg>
        <pc:cxnChg chg="add mod">
          <ac:chgData name="Huw Naylor" userId="cb434148-0398-4a19-a556-a2ed753acfe0" providerId="ADAL" clId="{D2DF8F8B-0FC5-48C0-BD3B-BB665C4ED838}" dt="2023-05-03T08:55:54.556" v="375" actId="1076"/>
          <ac:cxnSpMkLst>
            <pc:docMk/>
            <pc:sldMk cId="1505954606" sldId="275"/>
            <ac:cxnSpMk id="11" creationId="{E5D53D99-F2AC-DE78-59F5-9EFEDC46415A}"/>
          </ac:cxnSpMkLst>
        </pc:cxnChg>
      </pc:sldChg>
      <pc:sldChg chg="modSp mod">
        <pc:chgData name="Huw Naylor" userId="cb434148-0398-4a19-a556-a2ed753acfe0" providerId="ADAL" clId="{D2DF8F8B-0FC5-48C0-BD3B-BB665C4ED838}" dt="2023-05-04T10:22:28.896" v="4600" actId="20577"/>
        <pc:sldMkLst>
          <pc:docMk/>
          <pc:sldMk cId="4239948177" sldId="276"/>
        </pc:sldMkLst>
        <pc:spChg chg="mod">
          <ac:chgData name="Huw Naylor" userId="cb434148-0398-4a19-a556-a2ed753acfe0" providerId="ADAL" clId="{D2DF8F8B-0FC5-48C0-BD3B-BB665C4ED838}" dt="2023-05-04T10:22:28.896" v="4600" actId="20577"/>
          <ac:spMkLst>
            <pc:docMk/>
            <pc:sldMk cId="4239948177" sldId="276"/>
            <ac:spMk id="2" creationId="{DCB478E8-1165-E994-652B-C5C3840CCF8F}"/>
          </ac:spMkLst>
        </pc:spChg>
      </pc:sldChg>
      <pc:sldChg chg="addSp delSp modSp mod">
        <pc:chgData name="Huw Naylor" userId="cb434148-0398-4a19-a556-a2ed753acfe0" providerId="ADAL" clId="{D2DF8F8B-0FC5-48C0-BD3B-BB665C4ED838}" dt="2023-05-04T10:23:00.887" v="4606" actId="20577"/>
        <pc:sldMkLst>
          <pc:docMk/>
          <pc:sldMk cId="2799485056" sldId="277"/>
        </pc:sldMkLst>
        <pc:spChg chg="mod">
          <ac:chgData name="Huw Naylor" userId="cb434148-0398-4a19-a556-a2ed753acfe0" providerId="ADAL" clId="{D2DF8F8B-0FC5-48C0-BD3B-BB665C4ED838}" dt="2023-05-04T10:23:00.887" v="4606" actId="20577"/>
          <ac:spMkLst>
            <pc:docMk/>
            <pc:sldMk cId="2799485056" sldId="277"/>
            <ac:spMk id="2" creationId="{CBBC01CE-842B-EA2E-A1B8-8EF3C0D13CB0}"/>
          </ac:spMkLst>
        </pc:spChg>
        <pc:spChg chg="del">
          <ac:chgData name="Huw Naylor" userId="cb434148-0398-4a19-a556-a2ed753acfe0" providerId="ADAL" clId="{D2DF8F8B-0FC5-48C0-BD3B-BB665C4ED838}" dt="2023-05-03T08:55:23.449" v="366" actId="478"/>
          <ac:spMkLst>
            <pc:docMk/>
            <pc:sldMk cId="2799485056" sldId="277"/>
            <ac:spMk id="3" creationId="{D1CEE010-CB01-199C-9425-3F83AEC85BEF}"/>
          </ac:spMkLst>
        </pc:spChg>
        <pc:picChg chg="add mod">
          <ac:chgData name="Huw Naylor" userId="cb434148-0398-4a19-a556-a2ed753acfe0" providerId="ADAL" clId="{D2DF8F8B-0FC5-48C0-BD3B-BB665C4ED838}" dt="2023-05-03T08:55:20.386" v="365" actId="14100"/>
          <ac:picMkLst>
            <pc:docMk/>
            <pc:sldMk cId="2799485056" sldId="277"/>
            <ac:picMk id="5" creationId="{8ED6E5A4-7C3B-B4FB-BE83-F795CC85F65F}"/>
          </ac:picMkLst>
        </pc:picChg>
        <pc:picChg chg="add mod">
          <ac:chgData name="Huw Naylor" userId="cb434148-0398-4a19-a556-a2ed753acfe0" providerId="ADAL" clId="{D2DF8F8B-0FC5-48C0-BD3B-BB665C4ED838}" dt="2023-05-03T08:56:44.827" v="397" actId="1076"/>
          <ac:picMkLst>
            <pc:docMk/>
            <pc:sldMk cId="2799485056" sldId="277"/>
            <ac:picMk id="7" creationId="{68452B89-A3B5-BFC6-B503-4CB2532A059D}"/>
          </ac:picMkLst>
        </pc:picChg>
        <pc:cxnChg chg="add mod">
          <ac:chgData name="Huw Naylor" userId="cb434148-0398-4a19-a556-a2ed753acfe0" providerId="ADAL" clId="{D2DF8F8B-0FC5-48C0-BD3B-BB665C4ED838}" dt="2023-05-03T08:56:23.291" v="390" actId="1076"/>
          <ac:cxnSpMkLst>
            <pc:docMk/>
            <pc:sldMk cId="2799485056" sldId="277"/>
            <ac:cxnSpMk id="8" creationId="{ACA81B3F-C101-F979-9302-06648845FD15}"/>
          </ac:cxnSpMkLst>
        </pc:cxnChg>
        <pc:cxnChg chg="add mod">
          <ac:chgData name="Huw Naylor" userId="cb434148-0398-4a19-a556-a2ed753acfe0" providerId="ADAL" clId="{D2DF8F8B-0FC5-48C0-BD3B-BB665C4ED838}" dt="2023-05-03T08:56:26.650" v="392" actId="1076"/>
          <ac:cxnSpMkLst>
            <pc:docMk/>
            <pc:sldMk cId="2799485056" sldId="277"/>
            <ac:cxnSpMk id="9" creationId="{78A74FF9-8164-D905-12E0-CA7E637564D6}"/>
          </ac:cxnSpMkLst>
        </pc:cxnChg>
        <pc:cxnChg chg="add mod">
          <ac:chgData name="Huw Naylor" userId="cb434148-0398-4a19-a556-a2ed753acfe0" providerId="ADAL" clId="{D2DF8F8B-0FC5-48C0-BD3B-BB665C4ED838}" dt="2023-05-03T08:56:31.075" v="394" actId="1076"/>
          <ac:cxnSpMkLst>
            <pc:docMk/>
            <pc:sldMk cId="2799485056" sldId="277"/>
            <ac:cxnSpMk id="10" creationId="{C62E3F18-9950-0A62-AE63-8E5F862DF597}"/>
          </ac:cxnSpMkLst>
        </pc:cxnChg>
        <pc:cxnChg chg="add mod">
          <ac:chgData name="Huw Naylor" userId="cb434148-0398-4a19-a556-a2ed753acfe0" providerId="ADAL" clId="{D2DF8F8B-0FC5-48C0-BD3B-BB665C4ED838}" dt="2023-05-03T08:56:44.827" v="397" actId="1076"/>
          <ac:cxnSpMkLst>
            <pc:docMk/>
            <pc:sldMk cId="2799485056" sldId="277"/>
            <ac:cxnSpMk id="11" creationId="{2A27AB4B-9325-0C3C-4FF1-74D4B83AE9E6}"/>
          </ac:cxnSpMkLst>
        </pc:cxnChg>
      </pc:sldChg>
      <pc:sldChg chg="delSp modSp mod">
        <pc:chgData name="Huw Naylor" userId="cb434148-0398-4a19-a556-a2ed753acfe0" providerId="ADAL" clId="{D2DF8F8B-0FC5-48C0-BD3B-BB665C4ED838}" dt="2023-05-04T10:15:42.198" v="4480" actId="20577"/>
        <pc:sldMkLst>
          <pc:docMk/>
          <pc:sldMk cId="2163167363" sldId="278"/>
        </pc:sldMkLst>
        <pc:spChg chg="mod">
          <ac:chgData name="Huw Naylor" userId="cb434148-0398-4a19-a556-a2ed753acfe0" providerId="ADAL" clId="{D2DF8F8B-0FC5-48C0-BD3B-BB665C4ED838}" dt="2023-05-04T10:15:42.198" v="4480" actId="20577"/>
          <ac:spMkLst>
            <pc:docMk/>
            <pc:sldMk cId="2163167363" sldId="278"/>
            <ac:spMk id="2" creationId="{993BC731-A0EC-D93B-F41B-ED5789C2EB52}"/>
          </ac:spMkLst>
        </pc:spChg>
        <pc:spChg chg="del">
          <ac:chgData name="Huw Naylor" userId="cb434148-0398-4a19-a556-a2ed753acfe0" providerId="ADAL" clId="{D2DF8F8B-0FC5-48C0-BD3B-BB665C4ED838}" dt="2023-05-04T10:15:27.561" v="4475" actId="478"/>
          <ac:spMkLst>
            <pc:docMk/>
            <pc:sldMk cId="2163167363" sldId="278"/>
            <ac:spMk id="3" creationId="{1B29AFC5-8D72-9BA9-3AF4-7C68DB08BF22}"/>
          </ac:spMkLst>
        </pc:spChg>
        <pc:grpChg chg="mod">
          <ac:chgData name="Huw Naylor" userId="cb434148-0398-4a19-a556-a2ed753acfe0" providerId="ADAL" clId="{D2DF8F8B-0FC5-48C0-BD3B-BB665C4ED838}" dt="2023-05-04T10:15:39.111" v="4478" actId="1076"/>
          <ac:grpSpMkLst>
            <pc:docMk/>
            <pc:sldMk cId="2163167363" sldId="278"/>
            <ac:grpSpMk id="7" creationId="{CA7E7C5D-2727-4FAA-A305-544F80E16B40}"/>
          </ac:grpSpMkLst>
        </pc:grpChg>
        <pc:cxnChg chg="mod">
          <ac:chgData name="Huw Naylor" userId="cb434148-0398-4a19-a556-a2ed753acfe0" providerId="ADAL" clId="{D2DF8F8B-0FC5-48C0-BD3B-BB665C4ED838}" dt="2023-05-04T10:15:39.111" v="4478" actId="1076"/>
          <ac:cxnSpMkLst>
            <pc:docMk/>
            <pc:sldMk cId="2163167363" sldId="278"/>
            <ac:cxnSpMk id="9" creationId="{FFFF2C24-9758-B202-3675-0274C4CA4D0A}"/>
          </ac:cxnSpMkLst>
        </pc:cxnChg>
        <pc:cxnChg chg="mod">
          <ac:chgData name="Huw Naylor" userId="cb434148-0398-4a19-a556-a2ed753acfe0" providerId="ADAL" clId="{D2DF8F8B-0FC5-48C0-BD3B-BB665C4ED838}" dt="2023-05-04T10:15:39.111" v="4478" actId="1076"/>
          <ac:cxnSpMkLst>
            <pc:docMk/>
            <pc:sldMk cId="2163167363" sldId="278"/>
            <ac:cxnSpMk id="12" creationId="{E92A61C3-CF16-B1C2-DF77-04BC74985B3F}"/>
          </ac:cxnSpMkLst>
        </pc:cxnChg>
        <pc:cxnChg chg="mod">
          <ac:chgData name="Huw Naylor" userId="cb434148-0398-4a19-a556-a2ed753acfe0" providerId="ADAL" clId="{D2DF8F8B-0FC5-48C0-BD3B-BB665C4ED838}" dt="2023-05-04T10:15:39.111" v="4478" actId="1076"/>
          <ac:cxnSpMkLst>
            <pc:docMk/>
            <pc:sldMk cId="2163167363" sldId="278"/>
            <ac:cxnSpMk id="13" creationId="{AE4BBCC1-60FE-71D7-5D7B-FB0084637975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09:25:37.375" v="535" actId="20577"/>
        <pc:sldMkLst>
          <pc:docMk/>
          <pc:sldMk cId="3671811457" sldId="280"/>
        </pc:sldMkLst>
        <pc:spChg chg="mod">
          <ac:chgData name="Huw Naylor" userId="cb434148-0398-4a19-a556-a2ed753acfe0" providerId="ADAL" clId="{D2DF8F8B-0FC5-48C0-BD3B-BB665C4ED838}" dt="2023-05-03T09:25:37.375" v="535" actId="20577"/>
          <ac:spMkLst>
            <pc:docMk/>
            <pc:sldMk cId="3671811457" sldId="280"/>
            <ac:spMk id="2" creationId="{4B613CB2-0AAA-CE3C-D651-CA60B56B971B}"/>
          </ac:spMkLst>
        </pc:spChg>
        <pc:spChg chg="mod">
          <ac:chgData name="Huw Naylor" userId="cb434148-0398-4a19-a556-a2ed753acfe0" providerId="ADAL" clId="{D2DF8F8B-0FC5-48C0-BD3B-BB665C4ED838}" dt="2023-05-03T09:25:02.486" v="531" actId="14100"/>
          <ac:spMkLst>
            <pc:docMk/>
            <pc:sldMk cId="3671811457" sldId="280"/>
            <ac:spMk id="3" creationId="{F552AAC6-8681-9459-A511-F68135B6D1D5}"/>
          </ac:spMkLst>
        </pc:spChg>
        <pc:spChg chg="add del mod">
          <ac:chgData name="Huw Naylor" userId="cb434148-0398-4a19-a556-a2ed753acfe0" providerId="ADAL" clId="{D2DF8F8B-0FC5-48C0-BD3B-BB665C4ED838}" dt="2023-05-03T09:23:48.822" v="404" actId="478"/>
          <ac:spMkLst>
            <pc:docMk/>
            <pc:sldMk cId="3671811457" sldId="280"/>
            <ac:spMk id="4" creationId="{37BB0C56-BD0F-EFC6-6F92-240CA40A1306}"/>
          </ac:spMkLst>
        </pc:spChg>
        <pc:grpChg chg="add mod">
          <ac:chgData name="Huw Naylor" userId="cb434148-0398-4a19-a556-a2ed753acfe0" providerId="ADAL" clId="{D2DF8F8B-0FC5-48C0-BD3B-BB665C4ED838}" dt="2023-05-03T09:23:40.212" v="402" actId="1076"/>
          <ac:grpSpMkLst>
            <pc:docMk/>
            <pc:sldMk cId="3671811457" sldId="280"/>
            <ac:grpSpMk id="5" creationId="{F5EC008B-5A3A-A50D-9E53-640CFDE12AF6}"/>
          </ac:grpSpMkLst>
        </pc:grp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6" creationId="{92231097-9A92-C0C5-633E-8262223B0BD9}"/>
          </ac:picMkLst>
        </pc:pic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7" creationId="{1B5B5560-441C-C0D4-581E-F8876D1F3532}"/>
          </ac:picMkLst>
        </pc:pic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8" creationId="{41672420-FDD7-AD45-8C87-8C084C76A59C}"/>
          </ac:picMkLst>
        </pc:picChg>
        <pc:picChg chg="add mod">
          <ac:chgData name="Huw Naylor" userId="cb434148-0398-4a19-a556-a2ed753acfe0" providerId="ADAL" clId="{D2DF8F8B-0FC5-48C0-BD3B-BB665C4ED838}" dt="2023-05-03T09:23:40.212" v="402" actId="1076"/>
          <ac:picMkLst>
            <pc:docMk/>
            <pc:sldMk cId="3671811457" sldId="280"/>
            <ac:picMk id="12" creationId="{031BD0B5-5AE7-C709-33DA-1E24E0C04A48}"/>
          </ac:picMkLst>
        </pc:pic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9" creationId="{A06F7520-6046-2B83-7987-2C9F6D681D3E}"/>
          </ac:cxnSpMkLst>
        </pc:cxn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10" creationId="{DEA18619-052A-4C0C-6350-45B807D530AF}"/>
          </ac:cxnSpMkLst>
        </pc:cxn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11" creationId="{0277E131-6656-D39C-9C7B-4E8EA2DC4141}"/>
          </ac:cxnSpMkLst>
        </pc:cxnChg>
        <pc:cxnChg chg="add mod">
          <ac:chgData name="Huw Naylor" userId="cb434148-0398-4a19-a556-a2ed753acfe0" providerId="ADAL" clId="{D2DF8F8B-0FC5-48C0-BD3B-BB665C4ED838}" dt="2023-05-03T09:25:26.522" v="533" actId="1076"/>
          <ac:cxnSpMkLst>
            <pc:docMk/>
            <pc:sldMk cId="3671811457" sldId="280"/>
            <ac:cxnSpMk id="13" creationId="{763F287C-EC60-962C-A3CD-A3C9E798BF3A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1:57.272" v="4599" actId="1076"/>
        <pc:sldMkLst>
          <pc:docMk/>
          <pc:sldMk cId="1034508164" sldId="281"/>
        </pc:sldMkLst>
        <pc:spChg chg="mod">
          <ac:chgData name="Huw Naylor" userId="cb434148-0398-4a19-a556-a2ed753acfe0" providerId="ADAL" clId="{D2DF8F8B-0FC5-48C0-BD3B-BB665C4ED838}" dt="2023-05-04T10:15:47.290" v="4483" actId="20577"/>
          <ac:spMkLst>
            <pc:docMk/>
            <pc:sldMk cId="1034508164" sldId="281"/>
            <ac:spMk id="2" creationId="{2440EBD0-2075-09B3-2810-0093DD058D44}"/>
          </ac:spMkLst>
        </pc:spChg>
        <pc:spChg chg="add del mod">
          <ac:chgData name="Huw Naylor" userId="cb434148-0398-4a19-a556-a2ed753acfe0" providerId="ADAL" clId="{D2DF8F8B-0FC5-48C0-BD3B-BB665C4ED838}" dt="2023-05-03T10:14:09.082" v="1197" actId="478"/>
          <ac:spMkLst>
            <pc:docMk/>
            <pc:sldMk cId="1034508164" sldId="281"/>
            <ac:spMk id="8" creationId="{4CC89B0D-38A5-E133-994E-A0A16AE73211}"/>
          </ac:spMkLst>
        </pc:spChg>
        <pc:spChg chg="add mod">
          <ac:chgData name="Huw Naylor" userId="cb434148-0398-4a19-a556-a2ed753acfe0" providerId="ADAL" clId="{D2DF8F8B-0FC5-48C0-BD3B-BB665C4ED838}" dt="2023-05-04T10:21:57.272" v="4599" actId="1076"/>
          <ac:spMkLst>
            <pc:docMk/>
            <pc:sldMk cId="1034508164" sldId="281"/>
            <ac:spMk id="9" creationId="{8D5D50C9-02E3-5CFA-453F-6EF005DEE086}"/>
          </ac:spMkLst>
        </pc:spChg>
        <pc:spChg chg="del mod">
          <ac:chgData name="Huw Naylor" userId="cb434148-0398-4a19-a556-a2ed753acfe0" providerId="ADAL" clId="{D2DF8F8B-0FC5-48C0-BD3B-BB665C4ED838}" dt="2023-05-03T10:14:12.975" v="1201" actId="478"/>
          <ac:spMkLst>
            <pc:docMk/>
            <pc:sldMk cId="1034508164" sldId="281"/>
            <ac:spMk id="11" creationId="{3663194A-6A8C-CE64-0B98-E4C271714077}"/>
          </ac:spMkLst>
        </pc:spChg>
        <pc:spChg chg="add mod">
          <ac:chgData name="Huw Naylor" userId="cb434148-0398-4a19-a556-a2ed753acfe0" providerId="ADAL" clId="{D2DF8F8B-0FC5-48C0-BD3B-BB665C4ED838}" dt="2023-05-03T10:19:22.515" v="1276" actId="1076"/>
          <ac:spMkLst>
            <pc:docMk/>
            <pc:sldMk cId="1034508164" sldId="281"/>
            <ac:spMk id="12" creationId="{5FAC669B-F8E2-EB7C-75AA-09CCC3495958}"/>
          </ac:spMkLst>
        </pc:spChg>
        <pc:spChg chg="add mod">
          <ac:chgData name="Huw Naylor" userId="cb434148-0398-4a19-a556-a2ed753acfe0" providerId="ADAL" clId="{D2DF8F8B-0FC5-48C0-BD3B-BB665C4ED838}" dt="2023-05-03T10:19:22.515" v="1276" actId="1076"/>
          <ac:spMkLst>
            <pc:docMk/>
            <pc:sldMk cId="1034508164" sldId="281"/>
            <ac:spMk id="13" creationId="{2EECD6DC-7A7D-2245-1B15-9326F0DC61D0}"/>
          </ac:spMkLst>
        </pc:spChg>
        <pc:grpChg chg="add mod">
          <ac:chgData name="Huw Naylor" userId="cb434148-0398-4a19-a556-a2ed753acfe0" providerId="ADAL" clId="{D2DF8F8B-0FC5-48C0-BD3B-BB665C4ED838}" dt="2023-05-04T10:21:08.866" v="4517" actId="1076"/>
          <ac:grpSpMkLst>
            <pc:docMk/>
            <pc:sldMk cId="1034508164" sldId="281"/>
            <ac:grpSpMk id="8" creationId="{E011DB05-961C-FCF9-4785-B2BA24329EC2}"/>
          </ac:grpSpMkLst>
        </pc:grpChg>
        <pc:picChg chg="add mod">
          <ac:chgData name="Huw Naylor" userId="cb434148-0398-4a19-a556-a2ed753acfe0" providerId="ADAL" clId="{D2DF8F8B-0FC5-48C0-BD3B-BB665C4ED838}" dt="2023-05-03T10:19:22.515" v="1276" actId="1076"/>
          <ac:picMkLst>
            <pc:docMk/>
            <pc:sldMk cId="1034508164" sldId="281"/>
            <ac:picMk id="4" creationId="{86E2EE54-1354-D385-0B33-A42861669F5E}"/>
          </ac:picMkLst>
        </pc:picChg>
        <pc:picChg chg="add mod modCrop">
          <ac:chgData name="Huw Naylor" userId="cb434148-0398-4a19-a556-a2ed753acfe0" providerId="ADAL" clId="{D2DF8F8B-0FC5-48C0-BD3B-BB665C4ED838}" dt="2023-05-04T10:20:12.782" v="4506" actId="164"/>
          <ac:picMkLst>
            <pc:docMk/>
            <pc:sldMk cId="1034508164" sldId="281"/>
            <ac:picMk id="5" creationId="{1A12301A-20A9-FE64-AF4A-E2E5CE4A0E70}"/>
          </ac:picMkLst>
        </pc:picChg>
        <pc:picChg chg="del">
          <ac:chgData name="Huw Naylor" userId="cb434148-0398-4a19-a556-a2ed753acfe0" providerId="ADAL" clId="{D2DF8F8B-0FC5-48C0-BD3B-BB665C4ED838}" dt="2023-05-03T10:14:06.408" v="1195" actId="478"/>
          <ac:picMkLst>
            <pc:docMk/>
            <pc:sldMk cId="1034508164" sldId="281"/>
            <ac:picMk id="5" creationId="{A0C68F49-BCAF-8C9B-7AF1-9CF62A8C9A11}"/>
          </ac:picMkLst>
        </pc:picChg>
        <pc:picChg chg="add mod modCrop">
          <ac:chgData name="Huw Naylor" userId="cb434148-0398-4a19-a556-a2ed753acfe0" providerId="ADAL" clId="{D2DF8F8B-0FC5-48C0-BD3B-BB665C4ED838}" dt="2023-05-04T10:20:46.882" v="4509" actId="1035"/>
          <ac:picMkLst>
            <pc:docMk/>
            <pc:sldMk cId="1034508164" sldId="281"/>
            <ac:picMk id="6" creationId="{4D9DD7B7-F5F3-B7E0-8F64-FC9CA06BC2D1}"/>
          </ac:picMkLst>
        </pc:picChg>
        <pc:picChg chg="del">
          <ac:chgData name="Huw Naylor" userId="cb434148-0398-4a19-a556-a2ed753acfe0" providerId="ADAL" clId="{D2DF8F8B-0FC5-48C0-BD3B-BB665C4ED838}" dt="2023-05-03T10:14:10.009" v="1198" actId="478"/>
          <ac:picMkLst>
            <pc:docMk/>
            <pc:sldMk cId="1034508164" sldId="281"/>
            <ac:picMk id="7" creationId="{04CD8F4F-E432-7C80-ECD9-439AC2BBD401}"/>
          </ac:picMkLst>
        </pc:picChg>
        <pc:picChg chg="add mod modCrop">
          <ac:chgData name="Huw Naylor" userId="cb434148-0398-4a19-a556-a2ed753acfe0" providerId="ADAL" clId="{D2DF8F8B-0FC5-48C0-BD3B-BB665C4ED838}" dt="2023-05-04T10:21:01.388" v="4516" actId="1037"/>
          <ac:picMkLst>
            <pc:docMk/>
            <pc:sldMk cId="1034508164" sldId="281"/>
            <ac:picMk id="7" creationId="{0B25E242-9BF5-F213-1AC3-D4EFDA26961D}"/>
          </ac:picMkLst>
        </pc:picChg>
        <pc:picChg chg="del">
          <ac:chgData name="Huw Naylor" userId="cb434148-0398-4a19-a556-a2ed753acfe0" providerId="ADAL" clId="{D2DF8F8B-0FC5-48C0-BD3B-BB665C4ED838}" dt="2023-05-03T10:14:07.235" v="1196" actId="478"/>
          <ac:picMkLst>
            <pc:docMk/>
            <pc:sldMk cId="1034508164" sldId="281"/>
            <ac:picMk id="9" creationId="{6A780AB3-028B-2296-8FFD-FFF99E1C557B}"/>
          </ac:picMkLst>
        </pc:picChg>
        <pc:picChg chg="del">
          <ac:chgData name="Huw Naylor" userId="cb434148-0398-4a19-a556-a2ed753acfe0" providerId="ADAL" clId="{D2DF8F8B-0FC5-48C0-BD3B-BB665C4ED838}" dt="2023-05-03T10:14:10.885" v="1199" actId="478"/>
          <ac:picMkLst>
            <pc:docMk/>
            <pc:sldMk cId="1034508164" sldId="281"/>
            <ac:picMk id="10" creationId="{DC127E3B-D59F-C8E7-AF37-01E20A485935}"/>
          </ac:picMkLst>
        </pc:picChg>
      </pc:sldChg>
      <pc:sldChg chg="addSp delSp modSp mod">
        <pc:chgData name="Huw Naylor" userId="cb434148-0398-4a19-a556-a2ed753acfe0" providerId="ADAL" clId="{D2DF8F8B-0FC5-48C0-BD3B-BB665C4ED838}" dt="2023-04-28T16:00:21.437" v="63" actId="14100"/>
        <pc:sldMkLst>
          <pc:docMk/>
          <pc:sldMk cId="1558685908" sldId="282"/>
        </pc:sldMkLst>
        <pc:spChg chg="mod">
          <ac:chgData name="Huw Naylor" userId="cb434148-0398-4a19-a556-a2ed753acfe0" providerId="ADAL" clId="{D2DF8F8B-0FC5-48C0-BD3B-BB665C4ED838}" dt="2023-04-28T16:00:21.437" v="63" actId="14100"/>
          <ac:spMkLst>
            <pc:docMk/>
            <pc:sldMk cId="1558685908" sldId="282"/>
            <ac:spMk id="2" creationId="{2FFC0C40-1574-F2C0-8912-BB5CBDCCE432}"/>
          </ac:spMkLst>
        </pc:spChg>
        <pc:spChg chg="add mod">
          <ac:chgData name="Huw Naylor" userId="cb434148-0398-4a19-a556-a2ed753acfe0" providerId="ADAL" clId="{D2DF8F8B-0FC5-48C0-BD3B-BB665C4ED838}" dt="2023-04-28T15:59:45.601" v="59" actId="1076"/>
          <ac:spMkLst>
            <pc:docMk/>
            <pc:sldMk cId="1558685908" sldId="282"/>
            <ac:spMk id="9" creationId="{21EE4308-E951-39B0-7016-F44DA6927BB9}"/>
          </ac:spMkLst>
        </pc:spChg>
        <pc:graphicFrameChg chg="add del mod">
          <ac:chgData name="Huw Naylor" userId="cb434148-0398-4a19-a556-a2ed753acfe0" providerId="ADAL" clId="{D2DF8F8B-0FC5-48C0-BD3B-BB665C4ED838}" dt="2023-04-28T15:59:27.205" v="51"/>
          <ac:graphicFrameMkLst>
            <pc:docMk/>
            <pc:sldMk cId="1558685908" sldId="282"/>
            <ac:graphicFrameMk id="10" creationId="{ACC85072-A527-364E-DEF9-F97024E5358F}"/>
          </ac:graphicFrameMkLst>
        </pc:graphicFrameChg>
        <pc:picChg chg="mod">
          <ac:chgData name="Huw Naylor" userId="cb434148-0398-4a19-a556-a2ed753acfe0" providerId="ADAL" clId="{D2DF8F8B-0FC5-48C0-BD3B-BB665C4ED838}" dt="2023-04-28T16:00:01.827" v="61" actId="1076"/>
          <ac:picMkLst>
            <pc:docMk/>
            <pc:sldMk cId="1558685908" sldId="282"/>
            <ac:picMk id="6" creationId="{BCBB442F-5CBF-DA50-7BEB-F31114F200C7}"/>
          </ac:picMkLst>
        </pc:picChg>
        <pc:picChg chg="add mod modCrop">
          <ac:chgData name="Huw Naylor" userId="cb434148-0398-4a19-a556-a2ed753acfe0" providerId="ADAL" clId="{D2DF8F8B-0FC5-48C0-BD3B-BB665C4ED838}" dt="2023-04-28T15:56:04.609" v="9" actId="1076"/>
          <ac:picMkLst>
            <pc:docMk/>
            <pc:sldMk cId="1558685908" sldId="282"/>
            <ac:picMk id="7" creationId="{E5DDD84A-04AF-01A5-44C1-C1581126ABF6}"/>
          </ac:picMkLst>
        </pc:picChg>
      </pc:sldChg>
      <pc:sldChg chg="modSp mod">
        <pc:chgData name="Huw Naylor" userId="cb434148-0398-4a19-a556-a2ed753acfe0" providerId="ADAL" clId="{D2DF8F8B-0FC5-48C0-BD3B-BB665C4ED838}" dt="2023-05-04T10:22:34.599" v="4601" actId="20577"/>
        <pc:sldMkLst>
          <pc:docMk/>
          <pc:sldMk cId="1870941596" sldId="283"/>
        </pc:sldMkLst>
        <pc:spChg chg="mod">
          <ac:chgData name="Huw Naylor" userId="cb434148-0398-4a19-a556-a2ed753acfe0" providerId="ADAL" clId="{D2DF8F8B-0FC5-48C0-BD3B-BB665C4ED838}" dt="2023-05-04T10:22:34.599" v="4601" actId="20577"/>
          <ac:spMkLst>
            <pc:docMk/>
            <pc:sldMk cId="1870941596" sldId="283"/>
            <ac:spMk id="2" creationId="{DCB478E8-1165-E994-652B-C5C3840CCF8F}"/>
          </ac:spMkLst>
        </pc:spChg>
      </pc:sldChg>
      <pc:sldChg chg="del">
        <pc:chgData name="Huw Naylor" userId="cb434148-0398-4a19-a556-a2ed753acfe0" providerId="ADAL" clId="{D2DF8F8B-0FC5-48C0-BD3B-BB665C4ED838}" dt="2023-05-03T09:23:14.682" v="398" actId="2696"/>
        <pc:sldMkLst>
          <pc:docMk/>
          <pc:sldMk cId="521167201" sldId="286"/>
        </pc:sldMkLst>
      </pc:sldChg>
      <pc:sldChg chg="addSp delSp modSp add del mod">
        <pc:chgData name="Huw Naylor" userId="cb434148-0398-4a19-a556-a2ed753acfe0" providerId="ADAL" clId="{D2DF8F8B-0FC5-48C0-BD3B-BB665C4ED838}" dt="2023-05-03T09:23:42.168" v="403" actId="47"/>
        <pc:sldMkLst>
          <pc:docMk/>
          <pc:sldMk cId="3927161677" sldId="286"/>
        </pc:sldMkLst>
        <pc:spChg chg="del">
          <ac:chgData name="Huw Naylor" userId="cb434148-0398-4a19-a556-a2ed753acfe0" providerId="ADAL" clId="{D2DF8F8B-0FC5-48C0-BD3B-BB665C4ED838}" dt="2023-05-03T09:23:33.864" v="400" actId="21"/>
          <ac:spMkLst>
            <pc:docMk/>
            <pc:sldMk cId="3927161677" sldId="286"/>
            <ac:spMk id="2" creationId="{365376DB-8E6B-6AB8-E7E9-4689EFC0D5D6}"/>
          </ac:spMkLst>
        </pc:spChg>
        <pc:spChg chg="add mod">
          <ac:chgData name="Huw Naylor" userId="cb434148-0398-4a19-a556-a2ed753acfe0" providerId="ADAL" clId="{D2DF8F8B-0FC5-48C0-BD3B-BB665C4ED838}" dt="2023-05-03T09:23:33.864" v="400" actId="21"/>
          <ac:spMkLst>
            <pc:docMk/>
            <pc:sldMk cId="3927161677" sldId="286"/>
            <ac:spMk id="4" creationId="{7B061246-EF8B-C493-C65B-6F902062D0A9}"/>
          </ac:spMkLst>
        </pc:spChg>
        <pc:grpChg chg="del">
          <ac:chgData name="Huw Naylor" userId="cb434148-0398-4a19-a556-a2ed753acfe0" providerId="ADAL" clId="{D2DF8F8B-0FC5-48C0-BD3B-BB665C4ED838}" dt="2023-05-03T09:23:33.864" v="400" actId="21"/>
          <ac:grpSpMkLst>
            <pc:docMk/>
            <pc:sldMk cId="3927161677" sldId="286"/>
            <ac:grpSpMk id="13" creationId="{4CFD3FAE-FB8C-5371-8B9C-BAF37BBEA093}"/>
          </ac:grpSpMkLst>
        </pc:grpChg>
        <pc:picChg chg="del">
          <ac:chgData name="Huw Naylor" userId="cb434148-0398-4a19-a556-a2ed753acfe0" providerId="ADAL" clId="{D2DF8F8B-0FC5-48C0-BD3B-BB665C4ED838}" dt="2023-05-03T09:23:33.864" v="400" actId="21"/>
          <ac:picMkLst>
            <pc:docMk/>
            <pc:sldMk cId="3927161677" sldId="286"/>
            <ac:picMk id="15" creationId="{6461E7AA-B890-66F3-BFD0-78AEDE603C22}"/>
          </ac:picMkLst>
        </pc:picChg>
      </pc:sldChg>
      <pc:sldChg chg="del">
        <pc:chgData name="Huw Naylor" userId="cb434148-0398-4a19-a556-a2ed753acfe0" providerId="ADAL" clId="{D2DF8F8B-0FC5-48C0-BD3B-BB665C4ED838}" dt="2023-05-03T12:29:41.902" v="1785" actId="2696"/>
        <pc:sldMkLst>
          <pc:docMk/>
          <pc:sldMk cId="1284140854" sldId="287"/>
        </pc:sldMkLst>
      </pc:sldChg>
      <pc:sldChg chg="addSp delSp modSp add mod setBg">
        <pc:chgData name="Huw Naylor" userId="cb434148-0398-4a19-a556-a2ed753acfe0" providerId="ADAL" clId="{D2DF8F8B-0FC5-48C0-BD3B-BB665C4ED838}" dt="2023-05-03T12:42:28.877" v="1974" actId="207"/>
        <pc:sldMkLst>
          <pc:docMk/>
          <pc:sldMk cId="1555216887" sldId="287"/>
        </pc:sldMkLst>
        <pc:spChg chg="mod ord">
          <ac:chgData name="Huw Naylor" userId="cb434148-0398-4a19-a556-a2ed753acfe0" providerId="ADAL" clId="{D2DF8F8B-0FC5-48C0-BD3B-BB665C4ED838}" dt="2023-05-03T12:42:28.877" v="1974" actId="207"/>
          <ac:spMkLst>
            <pc:docMk/>
            <pc:sldMk cId="1555216887" sldId="287"/>
            <ac:spMk id="8" creationId="{5197277B-1AC7-B8BD-D10C-2E746AF7C652}"/>
          </ac:spMkLst>
        </pc:spChg>
        <pc:grpChg chg="del">
          <ac:chgData name="Huw Naylor" userId="cb434148-0398-4a19-a556-a2ed753acfe0" providerId="ADAL" clId="{D2DF8F8B-0FC5-48C0-BD3B-BB665C4ED838}" dt="2023-05-03T12:30:36.533" v="1789" actId="478"/>
          <ac:grpSpMkLst>
            <pc:docMk/>
            <pc:sldMk cId="1555216887" sldId="287"/>
            <ac:grpSpMk id="13" creationId="{4CFD3FAE-FB8C-5371-8B9C-BAF37BBEA093}"/>
          </ac:grpSpMkLst>
        </pc:grpChg>
        <pc:picChg chg="del">
          <ac:chgData name="Huw Naylor" userId="cb434148-0398-4a19-a556-a2ed753acfe0" providerId="ADAL" clId="{D2DF8F8B-0FC5-48C0-BD3B-BB665C4ED838}" dt="2023-05-03T12:35:13.908" v="1790" actId="478"/>
          <ac:picMkLst>
            <pc:docMk/>
            <pc:sldMk cId="1555216887" sldId="287"/>
            <ac:picMk id="4" creationId="{9F6071E6-0AC9-E7D5-012F-2837DE2A5EC8}"/>
          </ac:picMkLst>
        </pc:picChg>
        <pc:picChg chg="add mod ord">
          <ac:chgData name="Huw Naylor" userId="cb434148-0398-4a19-a556-a2ed753acfe0" providerId="ADAL" clId="{D2DF8F8B-0FC5-48C0-BD3B-BB665C4ED838}" dt="2023-05-03T12:41:56.364" v="1968" actId="1076"/>
          <ac:picMkLst>
            <pc:docMk/>
            <pc:sldMk cId="1555216887" sldId="287"/>
            <ac:picMk id="14" creationId="{89221A22-AE4C-E4D4-C498-EF7A41827816}"/>
          </ac:picMkLst>
        </pc:picChg>
        <pc:cxnChg chg="mod ord">
          <ac:chgData name="Huw Naylor" userId="cb434148-0398-4a19-a556-a2ed753acfe0" providerId="ADAL" clId="{D2DF8F8B-0FC5-48C0-BD3B-BB665C4ED838}" dt="2023-05-03T12:41:56.364" v="1968" actId="1076"/>
          <ac:cxnSpMkLst>
            <pc:docMk/>
            <pc:sldMk cId="1555216887" sldId="287"/>
            <ac:cxnSpMk id="6" creationId="{9F3216D2-DA37-6C87-ABB7-7A153BD110C0}"/>
          </ac:cxnSpMkLst>
        </pc:cxnChg>
      </pc:sldChg>
      <pc:sldChg chg="addSp modSp add mod">
        <pc:chgData name="Huw Naylor" userId="cb434148-0398-4a19-a556-a2ed753acfe0" providerId="ADAL" clId="{D2DF8F8B-0FC5-48C0-BD3B-BB665C4ED838}" dt="2023-05-04T10:22:52.470" v="4605" actId="20577"/>
        <pc:sldMkLst>
          <pc:docMk/>
          <pc:sldMk cId="487337636" sldId="290"/>
        </pc:sldMkLst>
        <pc:spChg chg="mod">
          <ac:chgData name="Huw Naylor" userId="cb434148-0398-4a19-a556-a2ed753acfe0" providerId="ADAL" clId="{D2DF8F8B-0FC5-48C0-BD3B-BB665C4ED838}" dt="2023-05-04T10:22:52.470" v="4605" actId="20577"/>
          <ac:spMkLst>
            <pc:docMk/>
            <pc:sldMk cId="487337636" sldId="290"/>
            <ac:spMk id="2" creationId="{3A3F75A4-6977-D40B-42FD-EF15D50B9862}"/>
          </ac:spMkLst>
        </pc:spChg>
        <pc:picChg chg="add mod">
          <ac:chgData name="Huw Naylor" userId="cb434148-0398-4a19-a556-a2ed753acfe0" providerId="ADAL" clId="{D2DF8F8B-0FC5-48C0-BD3B-BB665C4ED838}" dt="2023-05-03T08:51:15.465" v="357" actId="14100"/>
          <ac:picMkLst>
            <pc:docMk/>
            <pc:sldMk cId="487337636" sldId="290"/>
            <ac:picMk id="4" creationId="{48067D6C-B3FC-BA24-0806-9C82984A1A4B}"/>
          </ac:picMkLst>
        </pc:picChg>
        <pc:cxnChg chg="add mod">
          <ac:chgData name="Huw Naylor" userId="cb434148-0398-4a19-a556-a2ed753acfe0" providerId="ADAL" clId="{D2DF8F8B-0FC5-48C0-BD3B-BB665C4ED838}" dt="2023-05-03T08:56:12.507" v="388" actId="1035"/>
          <ac:cxnSpMkLst>
            <pc:docMk/>
            <pc:sldMk cId="487337636" sldId="290"/>
            <ac:cxnSpMk id="6" creationId="{03E9F238-2ECC-DCF0-E2F9-EF9BE3606185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4T10:23:04.498" v="4607" actId="20577"/>
        <pc:sldMkLst>
          <pc:docMk/>
          <pc:sldMk cId="3817410026" sldId="291"/>
        </pc:sldMkLst>
        <pc:spChg chg="mod">
          <ac:chgData name="Huw Naylor" userId="cb434148-0398-4a19-a556-a2ed753acfe0" providerId="ADAL" clId="{D2DF8F8B-0FC5-48C0-BD3B-BB665C4ED838}" dt="2023-05-04T10:23:04.498" v="4607" actId="20577"/>
          <ac:spMkLst>
            <pc:docMk/>
            <pc:sldMk cId="3817410026" sldId="291"/>
            <ac:spMk id="2" creationId="{CBBC01CE-842B-EA2E-A1B8-8EF3C0D13CB0}"/>
          </ac:spMkLst>
        </pc:spChg>
        <pc:spChg chg="add mod">
          <ac:chgData name="Huw Naylor" userId="cb434148-0398-4a19-a556-a2ed753acfe0" providerId="ADAL" clId="{D2DF8F8B-0FC5-48C0-BD3B-BB665C4ED838}" dt="2023-05-03T09:35:52.732" v="878" actId="14100"/>
          <ac:spMkLst>
            <pc:docMk/>
            <pc:sldMk cId="3817410026" sldId="291"/>
            <ac:spMk id="6" creationId="{7659BAB9-4761-12CE-0A8D-F97B6A5BE459}"/>
          </ac:spMkLst>
        </pc:spChg>
        <pc:picChg chg="add mod">
          <ac:chgData name="Huw Naylor" userId="cb434148-0398-4a19-a556-a2ed753acfe0" providerId="ADAL" clId="{D2DF8F8B-0FC5-48C0-BD3B-BB665C4ED838}" dt="2023-05-03T09:32:48.260" v="548" actId="1076"/>
          <ac:picMkLst>
            <pc:docMk/>
            <pc:sldMk cId="3817410026" sldId="291"/>
            <ac:picMk id="4" creationId="{A085F928-A56E-7CD3-8A57-BEB7EC5FB059}"/>
          </ac:picMkLst>
        </pc:picChg>
        <pc:picChg chg="del">
          <ac:chgData name="Huw Naylor" userId="cb434148-0398-4a19-a556-a2ed753acfe0" providerId="ADAL" clId="{D2DF8F8B-0FC5-48C0-BD3B-BB665C4ED838}" dt="2023-05-03T09:32:12.605" v="537" actId="478"/>
          <ac:picMkLst>
            <pc:docMk/>
            <pc:sldMk cId="3817410026" sldId="291"/>
            <ac:picMk id="5" creationId="{8ED6E5A4-7C3B-B4FB-BE83-F795CC85F65F}"/>
          </ac:picMkLst>
        </pc:picChg>
        <pc:picChg chg="add del mod modCrop">
          <ac:chgData name="Huw Naylor" userId="cb434148-0398-4a19-a556-a2ed753acfe0" providerId="ADAL" clId="{D2DF8F8B-0FC5-48C0-BD3B-BB665C4ED838}" dt="2023-05-03T09:32:48.260" v="548" actId="1076"/>
          <ac:picMkLst>
            <pc:docMk/>
            <pc:sldMk cId="3817410026" sldId="291"/>
            <ac:picMk id="7" creationId="{68452B89-A3B5-BFC6-B503-4CB2532A059D}"/>
          </ac:picMkLst>
        </pc:pic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8" creationId="{ACA81B3F-C101-F979-9302-06648845FD15}"/>
          </ac:cxnSpMkLst>
        </pc:cxn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9" creationId="{78A74FF9-8164-D905-12E0-CA7E637564D6}"/>
          </ac:cxnSpMkLst>
        </pc:cxn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10" creationId="{C62E3F18-9950-0A62-AE63-8E5F862DF597}"/>
          </ac:cxnSpMkLst>
        </pc:cxnChg>
        <pc:cxnChg chg="mod">
          <ac:chgData name="Huw Naylor" userId="cb434148-0398-4a19-a556-a2ed753acfe0" providerId="ADAL" clId="{D2DF8F8B-0FC5-48C0-BD3B-BB665C4ED838}" dt="2023-05-03T09:32:48.260" v="548" actId="1076"/>
          <ac:cxnSpMkLst>
            <pc:docMk/>
            <pc:sldMk cId="3817410026" sldId="291"/>
            <ac:cxnSpMk id="11" creationId="{2A27AB4B-9325-0C3C-4FF1-74D4B83AE9E6}"/>
          </ac:cxnSpMkLst>
        </pc:cxnChg>
      </pc:sldChg>
      <pc:sldChg chg="addSp delSp modSp new mod setBg">
        <pc:chgData name="Huw Naylor" userId="cb434148-0398-4a19-a556-a2ed753acfe0" providerId="ADAL" clId="{D2DF8F8B-0FC5-48C0-BD3B-BB665C4ED838}" dt="2023-05-03T09:58:25.938" v="1190" actId="115"/>
        <pc:sldMkLst>
          <pc:docMk/>
          <pc:sldMk cId="356108577" sldId="292"/>
        </pc:sldMkLst>
        <pc:spChg chg="mod">
          <ac:chgData name="Huw Naylor" userId="cb434148-0398-4a19-a556-a2ed753acfe0" providerId="ADAL" clId="{D2DF8F8B-0FC5-48C0-BD3B-BB665C4ED838}" dt="2023-05-03T09:57:08.964" v="1183" actId="14100"/>
          <ac:spMkLst>
            <pc:docMk/>
            <pc:sldMk cId="356108577" sldId="292"/>
            <ac:spMk id="2" creationId="{67727E12-2FF7-B229-083C-D8ED910AF869}"/>
          </ac:spMkLst>
        </pc:spChg>
        <pc:spChg chg="del">
          <ac:chgData name="Huw Naylor" userId="cb434148-0398-4a19-a556-a2ed753acfe0" providerId="ADAL" clId="{D2DF8F8B-0FC5-48C0-BD3B-BB665C4ED838}" dt="2023-05-03T09:46:38.311" v="946" actId="478"/>
          <ac:spMkLst>
            <pc:docMk/>
            <pc:sldMk cId="356108577" sldId="292"/>
            <ac:spMk id="3" creationId="{E4233B6B-5BEE-4D86-981D-B9A9F426F3D6}"/>
          </ac:spMkLst>
        </pc:spChg>
        <pc:spChg chg="add mod">
          <ac:chgData name="Huw Naylor" userId="cb434148-0398-4a19-a556-a2ed753acfe0" providerId="ADAL" clId="{D2DF8F8B-0FC5-48C0-BD3B-BB665C4ED838}" dt="2023-05-03T09:57:28.203" v="1187" actId="1076"/>
          <ac:spMkLst>
            <pc:docMk/>
            <pc:sldMk cId="356108577" sldId="292"/>
            <ac:spMk id="7" creationId="{7CFD71EF-888A-294B-BA71-570A16E49A0D}"/>
          </ac:spMkLst>
        </pc:spChg>
        <pc:spChg chg="add mod">
          <ac:chgData name="Huw Naylor" userId="cb434148-0398-4a19-a556-a2ed753acfe0" providerId="ADAL" clId="{D2DF8F8B-0FC5-48C0-BD3B-BB665C4ED838}" dt="2023-05-03T09:58:25.938" v="1190" actId="115"/>
          <ac:spMkLst>
            <pc:docMk/>
            <pc:sldMk cId="356108577" sldId="292"/>
            <ac:spMk id="11" creationId="{68CD9D58-AD1A-8723-223E-D14F35224D42}"/>
          </ac:spMkLst>
        </pc:spChg>
        <pc:picChg chg="add mod">
          <ac:chgData name="Huw Naylor" userId="cb434148-0398-4a19-a556-a2ed753acfe0" providerId="ADAL" clId="{D2DF8F8B-0FC5-48C0-BD3B-BB665C4ED838}" dt="2023-05-03T09:46:42.877" v="948" actId="1076"/>
          <ac:picMkLst>
            <pc:docMk/>
            <pc:sldMk cId="356108577" sldId="292"/>
            <ac:picMk id="5" creationId="{635F4F11-85AA-8693-71FC-EDA38A462260}"/>
          </ac:picMkLst>
        </pc:picChg>
        <pc:picChg chg="add mod">
          <ac:chgData name="Huw Naylor" userId="cb434148-0398-4a19-a556-a2ed753acfe0" providerId="ADAL" clId="{D2DF8F8B-0FC5-48C0-BD3B-BB665C4ED838}" dt="2023-05-03T09:47:43.625" v="969" actId="1076"/>
          <ac:picMkLst>
            <pc:docMk/>
            <pc:sldMk cId="356108577" sldId="292"/>
            <ac:picMk id="9" creationId="{2F7FEF93-52E4-09F4-6690-71855D3C4872}"/>
          </ac:picMkLst>
        </pc:picChg>
        <pc:cxnChg chg="add mod">
          <ac:chgData name="Huw Naylor" userId="cb434148-0398-4a19-a556-a2ed753acfe0" providerId="ADAL" clId="{D2DF8F8B-0FC5-48C0-BD3B-BB665C4ED838}" dt="2023-05-03T09:46:54.376" v="950" actId="1076"/>
          <ac:cxnSpMkLst>
            <pc:docMk/>
            <pc:sldMk cId="356108577" sldId="292"/>
            <ac:cxnSpMk id="6" creationId="{12D83366-527A-979D-7385-B2484565181E}"/>
          </ac:cxnSpMkLst>
        </pc:cxnChg>
        <pc:cxnChg chg="add mod">
          <ac:chgData name="Huw Naylor" userId="cb434148-0398-4a19-a556-a2ed753acfe0" providerId="ADAL" clId="{D2DF8F8B-0FC5-48C0-BD3B-BB665C4ED838}" dt="2023-05-03T09:57:18.260" v="1185" actId="1076"/>
          <ac:cxnSpMkLst>
            <pc:docMk/>
            <pc:sldMk cId="356108577" sldId="292"/>
            <ac:cxnSpMk id="10" creationId="{9F1586EB-2DA8-7E20-54D6-B92F03EB7F51}"/>
          </ac:cxnSpMkLst>
        </pc:cxnChg>
      </pc:sldChg>
      <pc:sldChg chg="addSp delSp modSp add mod setBg">
        <pc:chgData name="Huw Naylor" userId="cb434148-0398-4a19-a556-a2ed753acfe0" providerId="ADAL" clId="{D2DF8F8B-0FC5-48C0-BD3B-BB665C4ED838}" dt="2023-05-03T11:08:51.898" v="1635" actId="1076"/>
        <pc:sldMkLst>
          <pc:docMk/>
          <pc:sldMk cId="3318490906" sldId="293"/>
        </pc:sldMkLst>
        <pc:spChg chg="mod">
          <ac:chgData name="Huw Naylor" userId="cb434148-0398-4a19-a556-a2ed753acfe0" providerId="ADAL" clId="{D2DF8F8B-0FC5-48C0-BD3B-BB665C4ED838}" dt="2023-05-03T10:33:49.001" v="1303" actId="20577"/>
          <ac:spMkLst>
            <pc:docMk/>
            <pc:sldMk cId="3318490906" sldId="293"/>
            <ac:spMk id="2" creationId="{67727E12-2FF7-B229-083C-D8ED910AF869}"/>
          </ac:spMkLst>
        </pc:spChg>
        <pc:spChg chg="del">
          <ac:chgData name="Huw Naylor" userId="cb434148-0398-4a19-a556-a2ed753acfe0" providerId="ADAL" clId="{D2DF8F8B-0FC5-48C0-BD3B-BB665C4ED838}" dt="2023-05-03T10:33:53.637" v="1305" actId="478"/>
          <ac:spMkLst>
            <pc:docMk/>
            <pc:sldMk cId="3318490906" sldId="293"/>
            <ac:spMk id="7" creationId="{7CFD71EF-888A-294B-BA71-570A16E49A0D}"/>
          </ac:spMkLst>
        </pc:spChg>
        <pc:spChg chg="del">
          <ac:chgData name="Huw Naylor" userId="cb434148-0398-4a19-a556-a2ed753acfe0" providerId="ADAL" clId="{D2DF8F8B-0FC5-48C0-BD3B-BB665C4ED838}" dt="2023-05-03T10:33:55.804" v="1306" actId="478"/>
          <ac:spMkLst>
            <pc:docMk/>
            <pc:sldMk cId="3318490906" sldId="293"/>
            <ac:spMk id="11" creationId="{68CD9D58-AD1A-8723-223E-D14F35224D42}"/>
          </ac:spMkLst>
        </pc:spChg>
        <pc:spChg chg="add mod">
          <ac:chgData name="Huw Naylor" userId="cb434148-0398-4a19-a556-a2ed753acfe0" providerId="ADAL" clId="{D2DF8F8B-0FC5-48C0-BD3B-BB665C4ED838}" dt="2023-05-03T11:08:51.898" v="1635" actId="1076"/>
          <ac:spMkLst>
            <pc:docMk/>
            <pc:sldMk cId="3318490906" sldId="293"/>
            <ac:spMk id="15" creationId="{8F48CFCD-6318-0973-9A5A-4ABBCC12B27D}"/>
          </ac:spMkLst>
        </pc:spChg>
        <pc:spChg chg="add mod">
          <ac:chgData name="Huw Naylor" userId="cb434148-0398-4a19-a556-a2ed753acfe0" providerId="ADAL" clId="{D2DF8F8B-0FC5-48C0-BD3B-BB665C4ED838}" dt="2023-05-03T11:01:11.560" v="1520" actId="1076"/>
          <ac:spMkLst>
            <pc:docMk/>
            <pc:sldMk cId="3318490906" sldId="293"/>
            <ac:spMk id="24" creationId="{2634335C-D470-E752-8BAE-93F23C8FF196}"/>
          </ac:spMkLst>
        </pc:spChg>
        <pc:spChg chg="add mod">
          <ac:chgData name="Huw Naylor" userId="cb434148-0398-4a19-a556-a2ed753acfe0" providerId="ADAL" clId="{D2DF8F8B-0FC5-48C0-BD3B-BB665C4ED838}" dt="2023-05-03T11:01:26.096" v="1529" actId="1076"/>
          <ac:spMkLst>
            <pc:docMk/>
            <pc:sldMk cId="3318490906" sldId="293"/>
            <ac:spMk id="25" creationId="{BB40D4E1-DE3E-AF40-3D2A-340DB1A8D8AD}"/>
          </ac:spMkLst>
        </pc:spChg>
        <pc:spChg chg="add mod">
          <ac:chgData name="Huw Naylor" userId="cb434148-0398-4a19-a556-a2ed753acfe0" providerId="ADAL" clId="{D2DF8F8B-0FC5-48C0-BD3B-BB665C4ED838}" dt="2023-05-03T11:02:04.855" v="1560" actId="1076"/>
          <ac:spMkLst>
            <pc:docMk/>
            <pc:sldMk cId="3318490906" sldId="293"/>
            <ac:spMk id="26" creationId="{29E8887E-EA8D-89D2-00B8-FE7ABD429225}"/>
          </ac:spMkLst>
        </pc:spChg>
        <pc:picChg chg="add mod">
          <ac:chgData name="Huw Naylor" userId="cb434148-0398-4a19-a556-a2ed753acfe0" providerId="ADAL" clId="{D2DF8F8B-0FC5-48C0-BD3B-BB665C4ED838}" dt="2023-05-03T10:52:27.919" v="1315" actId="1076"/>
          <ac:picMkLst>
            <pc:docMk/>
            <pc:sldMk cId="3318490906" sldId="293"/>
            <ac:picMk id="4" creationId="{B67B8D7B-16E3-0FB2-E381-700FEFABA2B8}"/>
          </ac:picMkLst>
        </pc:picChg>
        <pc:picChg chg="del">
          <ac:chgData name="Huw Naylor" userId="cb434148-0398-4a19-a556-a2ed753acfe0" providerId="ADAL" clId="{D2DF8F8B-0FC5-48C0-BD3B-BB665C4ED838}" dt="2023-05-03T10:33:52.735" v="1304" actId="478"/>
          <ac:picMkLst>
            <pc:docMk/>
            <pc:sldMk cId="3318490906" sldId="293"/>
            <ac:picMk id="5" creationId="{635F4F11-85AA-8693-71FC-EDA38A462260}"/>
          </ac:picMkLst>
        </pc:picChg>
        <pc:picChg chg="del">
          <ac:chgData name="Huw Naylor" userId="cb434148-0398-4a19-a556-a2ed753acfe0" providerId="ADAL" clId="{D2DF8F8B-0FC5-48C0-BD3B-BB665C4ED838}" dt="2023-05-03T10:33:55.804" v="1306" actId="478"/>
          <ac:picMkLst>
            <pc:docMk/>
            <pc:sldMk cId="3318490906" sldId="293"/>
            <ac:picMk id="9" creationId="{2F7FEF93-52E4-09F4-6690-71855D3C4872}"/>
          </ac:picMkLst>
        </pc:picChg>
        <pc:picChg chg="add mod ord">
          <ac:chgData name="Huw Naylor" userId="cb434148-0398-4a19-a556-a2ed753acfe0" providerId="ADAL" clId="{D2DF8F8B-0FC5-48C0-BD3B-BB665C4ED838}" dt="2023-05-03T11:02:30.264" v="1561" actId="14100"/>
          <ac:picMkLst>
            <pc:docMk/>
            <pc:sldMk cId="3318490906" sldId="293"/>
            <ac:picMk id="12" creationId="{6D6F810D-92FD-EC32-B9BC-2B6EF792179E}"/>
          </ac:picMkLst>
        </pc:picChg>
        <pc:picChg chg="add mod">
          <ac:chgData name="Huw Naylor" userId="cb434148-0398-4a19-a556-a2ed753acfe0" providerId="ADAL" clId="{D2DF8F8B-0FC5-48C0-BD3B-BB665C4ED838}" dt="2023-05-03T10:55:35.614" v="1320" actId="1076"/>
          <ac:picMkLst>
            <pc:docMk/>
            <pc:sldMk cId="3318490906" sldId="293"/>
            <ac:picMk id="14" creationId="{9A11A9FE-2390-532D-854E-21D62FA7F166}"/>
          </ac:picMkLst>
        </pc:picChg>
        <pc:picChg chg="add mod">
          <ac:chgData name="Huw Naylor" userId="cb434148-0398-4a19-a556-a2ed753acfe0" providerId="ADAL" clId="{D2DF8F8B-0FC5-48C0-BD3B-BB665C4ED838}" dt="2023-05-03T10:58:04.138" v="1465" actId="1076"/>
          <ac:picMkLst>
            <pc:docMk/>
            <pc:sldMk cId="3318490906" sldId="293"/>
            <ac:picMk id="17" creationId="{689F4871-414C-5F42-43BD-3D2FF843B8DE}"/>
          </ac:picMkLst>
        </pc:picChg>
        <pc:cxnChg chg="del">
          <ac:chgData name="Huw Naylor" userId="cb434148-0398-4a19-a556-a2ed753acfe0" providerId="ADAL" clId="{D2DF8F8B-0FC5-48C0-BD3B-BB665C4ED838}" dt="2023-05-03T10:33:53.637" v="1305" actId="478"/>
          <ac:cxnSpMkLst>
            <pc:docMk/>
            <pc:sldMk cId="3318490906" sldId="293"/>
            <ac:cxnSpMk id="6" creationId="{12D83366-527A-979D-7385-B2484565181E}"/>
          </ac:cxnSpMkLst>
        </pc:cxnChg>
        <pc:cxnChg chg="del">
          <ac:chgData name="Huw Naylor" userId="cb434148-0398-4a19-a556-a2ed753acfe0" providerId="ADAL" clId="{D2DF8F8B-0FC5-48C0-BD3B-BB665C4ED838}" dt="2023-05-03T10:33:55.804" v="1306" actId="478"/>
          <ac:cxnSpMkLst>
            <pc:docMk/>
            <pc:sldMk cId="3318490906" sldId="293"/>
            <ac:cxnSpMk id="10" creationId="{9F1586EB-2DA8-7E20-54D6-B92F03EB7F51}"/>
          </ac:cxnSpMkLst>
        </pc:cxnChg>
        <pc:cxnChg chg="add mod">
          <ac:chgData name="Huw Naylor" userId="cb434148-0398-4a19-a556-a2ed753acfe0" providerId="ADAL" clId="{D2DF8F8B-0FC5-48C0-BD3B-BB665C4ED838}" dt="2023-05-03T10:59:21.919" v="1472" actId="14100"/>
          <ac:cxnSpMkLst>
            <pc:docMk/>
            <pc:sldMk cId="3318490906" sldId="293"/>
            <ac:cxnSpMk id="18" creationId="{67319B2E-ECBB-0B4B-92DD-8E79F7D3AC97}"/>
          </ac:cxnSpMkLst>
        </pc:cxnChg>
        <pc:cxnChg chg="add mod">
          <ac:chgData name="Huw Naylor" userId="cb434148-0398-4a19-a556-a2ed753acfe0" providerId="ADAL" clId="{D2DF8F8B-0FC5-48C0-BD3B-BB665C4ED838}" dt="2023-05-03T10:59:27.567" v="1474" actId="1076"/>
          <ac:cxnSpMkLst>
            <pc:docMk/>
            <pc:sldMk cId="3318490906" sldId="293"/>
            <ac:cxnSpMk id="20" creationId="{52D3DFEC-811D-717A-7B10-4CEFBD4210B8}"/>
          </ac:cxnSpMkLst>
        </pc:cxnChg>
        <pc:cxnChg chg="add mod">
          <ac:chgData name="Huw Naylor" userId="cb434148-0398-4a19-a556-a2ed753acfe0" providerId="ADAL" clId="{D2DF8F8B-0FC5-48C0-BD3B-BB665C4ED838}" dt="2023-05-03T10:59:37.199" v="1477" actId="14100"/>
          <ac:cxnSpMkLst>
            <pc:docMk/>
            <pc:sldMk cId="3318490906" sldId="293"/>
            <ac:cxnSpMk id="21" creationId="{7AA07193-B358-F321-80C1-AFB36255AD47}"/>
          </ac:cxnSpMkLst>
        </pc:cxnChg>
        <pc:cxnChg chg="add mod">
          <ac:chgData name="Huw Naylor" userId="cb434148-0398-4a19-a556-a2ed753acfe0" providerId="ADAL" clId="{D2DF8F8B-0FC5-48C0-BD3B-BB665C4ED838}" dt="2023-05-03T10:59:59.127" v="1482" actId="1076"/>
          <ac:cxnSpMkLst>
            <pc:docMk/>
            <pc:sldMk cId="3318490906" sldId="293"/>
            <ac:cxnSpMk id="23" creationId="{20A6137B-CC2F-F34A-E3C4-AA201108B4D3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3T12:41:19.123" v="1967" actId="1076"/>
        <pc:sldMkLst>
          <pc:docMk/>
          <pc:sldMk cId="1619723085" sldId="294"/>
        </pc:sldMkLst>
        <pc:spChg chg="del">
          <ac:chgData name="Huw Naylor" userId="cb434148-0398-4a19-a556-a2ed753acfe0" providerId="ADAL" clId="{D2DF8F8B-0FC5-48C0-BD3B-BB665C4ED838}" dt="2023-05-03T12:35:25.215" v="1794" actId="478"/>
          <ac:spMkLst>
            <pc:docMk/>
            <pc:sldMk cId="1619723085" sldId="294"/>
            <ac:spMk id="8" creationId="{5197277B-1AC7-B8BD-D10C-2E746AF7C652}"/>
          </ac:spMkLst>
        </pc:spChg>
        <pc:spChg chg="add mod">
          <ac:chgData name="Huw Naylor" userId="cb434148-0398-4a19-a556-a2ed753acfe0" providerId="ADAL" clId="{D2DF8F8B-0FC5-48C0-BD3B-BB665C4ED838}" dt="2023-05-03T12:41:19.123" v="1967" actId="1076"/>
          <ac:spMkLst>
            <pc:docMk/>
            <pc:sldMk cId="1619723085" sldId="294"/>
            <ac:spMk id="9" creationId="{6673FBA8-1789-6549-4934-47904265CEB7}"/>
          </ac:spMkLst>
        </pc:spChg>
        <pc:picChg chg="add mod">
          <ac:chgData name="Huw Naylor" userId="cb434148-0398-4a19-a556-a2ed753acfe0" providerId="ADAL" clId="{D2DF8F8B-0FC5-48C0-BD3B-BB665C4ED838}" dt="2023-05-03T12:35:27.056" v="1795" actId="1076"/>
          <ac:picMkLst>
            <pc:docMk/>
            <pc:sldMk cId="1619723085" sldId="294"/>
            <ac:picMk id="4" creationId="{ECC3FAEC-F0FA-0F61-F178-349478881F74}"/>
          </ac:picMkLst>
        </pc:picChg>
        <pc:picChg chg="add mod">
          <ac:chgData name="Huw Naylor" userId="cb434148-0398-4a19-a556-a2ed753acfe0" providerId="ADAL" clId="{D2DF8F8B-0FC5-48C0-BD3B-BB665C4ED838}" dt="2023-05-03T12:40:11.822" v="1858" actId="1076"/>
          <ac:picMkLst>
            <pc:docMk/>
            <pc:sldMk cId="1619723085" sldId="294"/>
            <ac:picMk id="7" creationId="{6AC6867C-FB10-1DFE-DDEA-3D32EBAA64B3}"/>
          </ac:picMkLst>
        </pc:picChg>
        <pc:cxnChg chg="mod ord">
          <ac:chgData name="Huw Naylor" userId="cb434148-0398-4a19-a556-a2ed753acfe0" providerId="ADAL" clId="{D2DF8F8B-0FC5-48C0-BD3B-BB665C4ED838}" dt="2023-05-03T12:38:59.611" v="1856" actId="1076"/>
          <ac:cxnSpMkLst>
            <pc:docMk/>
            <pc:sldMk cId="1619723085" sldId="294"/>
            <ac:cxnSpMk id="6" creationId="{9F3216D2-DA37-6C87-ABB7-7A153BD110C0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4T10:23:45.659" v="4617" actId="20577"/>
        <pc:sldMkLst>
          <pc:docMk/>
          <pc:sldMk cId="3172428285" sldId="295"/>
        </pc:sldMkLst>
        <pc:spChg chg="mod">
          <ac:chgData name="Huw Naylor" userId="cb434148-0398-4a19-a556-a2ed753acfe0" providerId="ADAL" clId="{D2DF8F8B-0FC5-48C0-BD3B-BB665C4ED838}" dt="2023-05-04T10:23:45.659" v="4617" actId="20577"/>
          <ac:spMkLst>
            <pc:docMk/>
            <pc:sldMk cId="3172428285" sldId="295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5:41.770" v="2080" actId="167"/>
          <ac:spMkLst>
            <pc:docMk/>
            <pc:sldMk cId="3172428285" sldId="295"/>
            <ac:spMk id="6" creationId="{1C180B26-BE89-5070-DC3F-DB16D528FD5F}"/>
          </ac:spMkLst>
        </pc:spChg>
        <pc:spChg chg="add mod ord">
          <ac:chgData name="Huw Naylor" userId="cb434148-0398-4a19-a556-a2ed753acfe0" providerId="ADAL" clId="{D2DF8F8B-0FC5-48C0-BD3B-BB665C4ED838}" dt="2023-05-03T15:25:39.625" v="2079" actId="167"/>
          <ac:spMkLst>
            <pc:docMk/>
            <pc:sldMk cId="3172428285" sldId="295"/>
            <ac:spMk id="8" creationId="{46061A4E-E996-79AE-2777-75DC2E4FAED8}"/>
          </ac:spMkLst>
        </pc:spChg>
        <pc:spChg chg="del">
          <ac:chgData name="Huw Naylor" userId="cb434148-0398-4a19-a556-a2ed753acfe0" providerId="ADAL" clId="{D2DF8F8B-0FC5-48C0-BD3B-BB665C4ED838}" dt="2023-05-03T13:02:32.514" v="1994" actId="478"/>
          <ac:spMkLst>
            <pc:docMk/>
            <pc:sldMk cId="3172428285" sldId="295"/>
            <ac:spMk id="15" creationId="{80CE7707-7137-5394-F003-735F5EBBAC23}"/>
          </ac:spMkLst>
        </pc:spChg>
        <pc:spChg chg="del">
          <ac:chgData name="Huw Naylor" userId="cb434148-0398-4a19-a556-a2ed753acfe0" providerId="ADAL" clId="{D2DF8F8B-0FC5-48C0-BD3B-BB665C4ED838}" dt="2023-05-03T12:56:25.836" v="1979" actId="478"/>
          <ac:spMkLst>
            <pc:docMk/>
            <pc:sldMk cId="3172428285" sldId="295"/>
            <ac:spMk id="16" creationId="{4892AA63-C63A-D68E-6C67-F64C7885FCBE}"/>
          </ac:spMkLst>
        </pc:spChg>
        <pc:picChg chg="add mod">
          <ac:chgData name="Huw Naylor" userId="cb434148-0398-4a19-a556-a2ed753acfe0" providerId="ADAL" clId="{D2DF8F8B-0FC5-48C0-BD3B-BB665C4ED838}" dt="2023-05-03T13:00:51.062" v="1990" actId="14826"/>
          <ac:picMkLst>
            <pc:docMk/>
            <pc:sldMk cId="3172428285" sldId="295"/>
            <ac:picMk id="4" creationId="{D7B0B2F6-F0C1-1AA4-0364-622F2BE4F151}"/>
          </ac:picMkLst>
        </pc:picChg>
        <pc:picChg chg="del">
          <ac:chgData name="Huw Naylor" userId="cb434148-0398-4a19-a556-a2ed753acfe0" providerId="ADAL" clId="{D2DF8F8B-0FC5-48C0-BD3B-BB665C4ED838}" dt="2023-05-03T12:56:22.193" v="1977" actId="478"/>
          <ac:picMkLst>
            <pc:docMk/>
            <pc:sldMk cId="3172428285" sldId="295"/>
            <ac:picMk id="5" creationId="{6992D13B-4197-8F92-4032-A5AFA22F8FCB}"/>
          </ac:picMkLst>
        </pc:picChg>
        <pc:picChg chg="del">
          <ac:chgData name="Huw Naylor" userId="cb434148-0398-4a19-a556-a2ed753acfe0" providerId="ADAL" clId="{D2DF8F8B-0FC5-48C0-BD3B-BB665C4ED838}" dt="2023-05-03T12:56:18.984" v="1976" actId="478"/>
          <ac:picMkLst>
            <pc:docMk/>
            <pc:sldMk cId="3172428285" sldId="295"/>
            <ac:picMk id="7" creationId="{89D1FE52-9016-CA86-D8FD-B39E79F7575B}"/>
          </ac:picMkLst>
        </pc:picChg>
        <pc:picChg chg="del">
          <ac:chgData name="Huw Naylor" userId="cb434148-0398-4a19-a556-a2ed753acfe0" providerId="ADAL" clId="{D2DF8F8B-0FC5-48C0-BD3B-BB665C4ED838}" dt="2023-05-03T12:56:23.644" v="1978" actId="478"/>
          <ac:picMkLst>
            <pc:docMk/>
            <pc:sldMk cId="3172428285" sldId="295"/>
            <ac:picMk id="9" creationId="{7E12DECF-2CAF-535D-6C8B-2EAE3A4A31E8}"/>
          </ac:picMkLst>
        </pc:picChg>
        <pc:picChg chg="del">
          <ac:chgData name="Huw Naylor" userId="cb434148-0398-4a19-a556-a2ed753acfe0" providerId="ADAL" clId="{D2DF8F8B-0FC5-48C0-BD3B-BB665C4ED838}" dt="2023-05-03T12:56:18.984" v="1976" actId="478"/>
          <ac:picMkLst>
            <pc:docMk/>
            <pc:sldMk cId="3172428285" sldId="295"/>
            <ac:picMk id="11" creationId="{B20459F8-0638-A201-02C5-84884802B07D}"/>
          </ac:picMkLst>
        </pc:pic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2" creationId="{F83082F2-219C-D3A5-446A-91F7B5FA42FE}"/>
          </ac:cxnSpMkLst>
        </pc:cxn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3" creationId="{96571E1C-55E5-B7FA-CBD0-BB1CDF7FC7D4}"/>
          </ac:cxnSpMkLst>
        </pc:cxn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4" creationId="{67BB3CC4-170B-D99F-2681-39855749674C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4T10:23:50.891" v="4618" actId="6549"/>
        <pc:sldMkLst>
          <pc:docMk/>
          <pc:sldMk cId="2319524879" sldId="296"/>
        </pc:sldMkLst>
        <pc:spChg chg="mod">
          <ac:chgData name="Huw Naylor" userId="cb434148-0398-4a19-a556-a2ed753acfe0" providerId="ADAL" clId="{D2DF8F8B-0FC5-48C0-BD3B-BB665C4ED838}" dt="2023-05-04T10:23:50.891" v="4618" actId="6549"/>
          <ac:spMkLst>
            <pc:docMk/>
            <pc:sldMk cId="2319524879" sldId="296"/>
            <ac:spMk id="2" creationId="{637D2B47-AE94-4320-C273-E2132FFBCF7F}"/>
          </ac:spMkLst>
        </pc:spChg>
        <pc:spChg chg="add del mod">
          <ac:chgData name="Huw Naylor" userId="cb434148-0398-4a19-a556-a2ed753acfe0" providerId="ADAL" clId="{D2DF8F8B-0FC5-48C0-BD3B-BB665C4ED838}" dt="2023-05-03T13:03:51.739" v="2009" actId="478"/>
          <ac:spMkLst>
            <pc:docMk/>
            <pc:sldMk cId="2319524879" sldId="296"/>
            <ac:spMk id="3" creationId="{73E688DC-9E5A-21BB-0300-A31428B1F351}"/>
          </ac:spMkLst>
        </pc:spChg>
        <pc:spChg chg="add mod ord">
          <ac:chgData name="Huw Naylor" userId="cb434148-0398-4a19-a556-a2ed753acfe0" providerId="ADAL" clId="{D2DF8F8B-0FC5-48C0-BD3B-BB665C4ED838}" dt="2023-05-03T15:25:47.628" v="2082" actId="167"/>
          <ac:spMkLst>
            <pc:docMk/>
            <pc:sldMk cId="2319524879" sldId="296"/>
            <ac:spMk id="5" creationId="{CCE40B93-2090-73D2-03AB-92A24FEA3E00}"/>
          </ac:spMkLst>
        </pc:spChg>
        <pc:spChg chg="add mod ord">
          <ac:chgData name="Huw Naylor" userId="cb434148-0398-4a19-a556-a2ed753acfe0" providerId="ADAL" clId="{D2DF8F8B-0FC5-48C0-BD3B-BB665C4ED838}" dt="2023-05-03T15:25:45.721" v="2081" actId="167"/>
          <ac:spMkLst>
            <pc:docMk/>
            <pc:sldMk cId="2319524879" sldId="296"/>
            <ac:spMk id="6" creationId="{550B45EB-2BAE-CD74-DF76-141E37F221F6}"/>
          </ac:spMkLst>
        </pc:spChg>
        <pc:spChg chg="del">
          <ac:chgData name="Huw Naylor" userId="cb434148-0398-4a19-a556-a2ed753acfe0" providerId="ADAL" clId="{D2DF8F8B-0FC5-48C0-BD3B-BB665C4ED838}" dt="2023-05-03T13:02:34.588" v="1995" actId="478"/>
          <ac:spMkLst>
            <pc:docMk/>
            <pc:sldMk cId="2319524879" sldId="296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19:33.035" v="2022" actId="14100"/>
          <ac:picMkLst>
            <pc:docMk/>
            <pc:sldMk cId="2319524879" sldId="296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25:51.666" v="2083" actId="167"/>
        <pc:sldMkLst>
          <pc:docMk/>
          <pc:sldMk cId="3013953353" sldId="297"/>
        </pc:sldMkLst>
        <pc:spChg chg="mod">
          <ac:chgData name="Huw Naylor" userId="cb434148-0398-4a19-a556-a2ed753acfe0" providerId="ADAL" clId="{D2DF8F8B-0FC5-48C0-BD3B-BB665C4ED838}" dt="2023-05-03T15:22:58.672" v="2061"/>
          <ac:spMkLst>
            <pc:docMk/>
            <pc:sldMk cId="3013953353" sldId="297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4:33.238" v="2069" actId="167"/>
          <ac:spMkLst>
            <pc:docMk/>
            <pc:sldMk cId="3013953353" sldId="297"/>
            <ac:spMk id="3" creationId="{9D79E812-62C8-AF33-9622-03FE60E4B94F}"/>
          </ac:spMkLst>
        </pc:spChg>
        <pc:spChg chg="add mod ord">
          <ac:chgData name="Huw Naylor" userId="cb434148-0398-4a19-a556-a2ed753acfe0" providerId="ADAL" clId="{D2DF8F8B-0FC5-48C0-BD3B-BB665C4ED838}" dt="2023-05-03T15:25:51.666" v="2083" actId="167"/>
          <ac:spMkLst>
            <pc:docMk/>
            <pc:sldMk cId="3013953353" sldId="297"/>
            <ac:spMk id="5" creationId="{1DF19838-82CA-C1C9-0033-84516E9EBB0A}"/>
          </ac:spMkLst>
        </pc:spChg>
        <pc:spChg chg="del">
          <ac:chgData name="Huw Naylor" userId="cb434148-0398-4a19-a556-a2ed753acfe0" providerId="ADAL" clId="{D2DF8F8B-0FC5-48C0-BD3B-BB665C4ED838}" dt="2023-05-03T13:02:37.104" v="1997" actId="478"/>
          <ac:spMkLst>
            <pc:docMk/>
            <pc:sldMk cId="3013953353" sldId="297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21:16.229" v="2045" actId="1037"/>
          <ac:picMkLst>
            <pc:docMk/>
            <pc:sldMk cId="3013953353" sldId="297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4T10:23:55.170" v="4619" actId="6549"/>
        <pc:sldMkLst>
          <pc:docMk/>
          <pc:sldMk cId="3816365138" sldId="298"/>
        </pc:sldMkLst>
        <pc:spChg chg="mod">
          <ac:chgData name="Huw Naylor" userId="cb434148-0398-4a19-a556-a2ed753acfe0" providerId="ADAL" clId="{D2DF8F8B-0FC5-48C0-BD3B-BB665C4ED838}" dt="2023-05-04T10:23:55.170" v="4619" actId="6549"/>
          <ac:spMkLst>
            <pc:docMk/>
            <pc:sldMk cId="3816365138" sldId="298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5:57.103" v="2084" actId="167"/>
          <ac:spMkLst>
            <pc:docMk/>
            <pc:sldMk cId="3816365138" sldId="298"/>
            <ac:spMk id="3" creationId="{F2501A6B-C4F9-5BBD-B463-E7E10F30A848}"/>
          </ac:spMkLst>
        </pc:spChg>
        <pc:spChg chg="del">
          <ac:chgData name="Huw Naylor" userId="cb434148-0398-4a19-a556-a2ed753acfe0" providerId="ADAL" clId="{D2DF8F8B-0FC5-48C0-BD3B-BB665C4ED838}" dt="2023-05-03T13:02:40.552" v="1998" actId="478"/>
          <ac:spMkLst>
            <pc:docMk/>
            <pc:sldMk cId="3816365138" sldId="298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22:32.488" v="2057" actId="14100"/>
          <ac:picMkLst>
            <pc:docMk/>
            <pc:sldMk cId="3816365138" sldId="298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4T10:23:58.218" v="4620" actId="6549"/>
        <pc:sldMkLst>
          <pc:docMk/>
          <pc:sldMk cId="3603379288" sldId="299"/>
        </pc:sldMkLst>
        <pc:spChg chg="mod">
          <ac:chgData name="Huw Naylor" userId="cb434148-0398-4a19-a556-a2ed753acfe0" providerId="ADAL" clId="{D2DF8F8B-0FC5-48C0-BD3B-BB665C4ED838}" dt="2023-05-04T10:23:58.218" v="4620" actId="6549"/>
          <ac:spMkLst>
            <pc:docMk/>
            <pc:sldMk cId="3603379288" sldId="299"/>
            <ac:spMk id="2" creationId="{637D2B47-AE94-4320-C273-E2132FFBCF7F}"/>
          </ac:spMkLst>
        </pc:spChg>
        <pc:spChg chg="del">
          <ac:chgData name="Huw Naylor" userId="cb434148-0398-4a19-a556-a2ed753acfe0" providerId="ADAL" clId="{D2DF8F8B-0FC5-48C0-BD3B-BB665C4ED838}" dt="2023-05-03T15:37:23.339" v="2087" actId="478"/>
          <ac:spMkLst>
            <pc:docMk/>
            <pc:sldMk cId="3603379288" sldId="299"/>
            <ac:spMk id="3" creationId="{F2501A6B-C4F9-5BBD-B463-E7E10F30A848}"/>
          </ac:spMkLst>
        </pc:spChg>
        <pc:picChg chg="del">
          <ac:chgData name="Huw Naylor" userId="cb434148-0398-4a19-a556-a2ed753acfe0" providerId="ADAL" clId="{D2DF8F8B-0FC5-48C0-BD3B-BB665C4ED838}" dt="2023-05-03T15:37:22.754" v="2086" actId="478"/>
          <ac:picMkLst>
            <pc:docMk/>
            <pc:sldMk cId="3603379288" sldId="299"/>
            <ac:picMk id="4" creationId="{D7B0B2F6-F0C1-1AA4-0364-622F2BE4F151}"/>
          </ac:picMkLst>
        </pc:picChg>
        <pc:picChg chg="add mod">
          <ac:chgData name="Huw Naylor" userId="cb434148-0398-4a19-a556-a2ed753acfe0" providerId="ADAL" clId="{D2DF8F8B-0FC5-48C0-BD3B-BB665C4ED838}" dt="2023-05-03T15:37:27.088" v="2089" actId="1076"/>
          <ac:picMkLst>
            <pc:docMk/>
            <pc:sldMk cId="3603379288" sldId="299"/>
            <ac:picMk id="6" creationId="{ADB796E3-9596-15FF-1547-89E089519B47}"/>
          </ac:picMkLst>
        </pc:picChg>
        <pc:picChg chg="add mod">
          <ac:chgData name="Huw Naylor" userId="cb434148-0398-4a19-a556-a2ed753acfe0" providerId="ADAL" clId="{D2DF8F8B-0FC5-48C0-BD3B-BB665C4ED838}" dt="2023-05-03T15:37:56.295" v="2091" actId="1076"/>
          <ac:picMkLst>
            <pc:docMk/>
            <pc:sldMk cId="3603379288" sldId="299"/>
            <ac:picMk id="8" creationId="{0AA28499-4E78-020A-5D38-FD2F6BB81173}"/>
          </ac:picMkLst>
        </pc:picChg>
        <pc:picChg chg="add mod">
          <ac:chgData name="Huw Naylor" userId="cb434148-0398-4a19-a556-a2ed753acfe0" providerId="ADAL" clId="{D2DF8F8B-0FC5-48C0-BD3B-BB665C4ED838}" dt="2023-05-03T15:39:39.369" v="2099" actId="14100"/>
          <ac:picMkLst>
            <pc:docMk/>
            <pc:sldMk cId="3603379288" sldId="299"/>
            <ac:picMk id="10" creationId="{25449E15-FA26-2ED8-BDE3-23506BD67997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54:03.578" v="2186" actId="1076"/>
        <pc:sldMkLst>
          <pc:docMk/>
          <pc:sldMk cId="3250253745" sldId="300"/>
        </pc:sldMkLst>
        <pc:spChg chg="del mod">
          <ac:chgData name="Huw Naylor" userId="cb434148-0398-4a19-a556-a2ed753acfe0" providerId="ADAL" clId="{D2DF8F8B-0FC5-48C0-BD3B-BB665C4ED838}" dt="2023-05-03T15:53:36.846" v="2179" actId="478"/>
          <ac:spMkLst>
            <pc:docMk/>
            <pc:sldMk cId="3250253745" sldId="300"/>
            <ac:spMk id="10" creationId="{B6ADBBBF-ED18-AC35-AAFE-756847B14AC8}"/>
          </ac:spMkLst>
        </pc:spChg>
        <pc:picChg chg="add mod">
          <ac:chgData name="Huw Naylor" userId="cb434148-0398-4a19-a556-a2ed753acfe0" providerId="ADAL" clId="{D2DF8F8B-0FC5-48C0-BD3B-BB665C4ED838}" dt="2023-05-03T15:53:29.941" v="2178" actId="1038"/>
          <ac:picMkLst>
            <pc:docMk/>
            <pc:sldMk cId="3250253745" sldId="300"/>
            <ac:picMk id="4" creationId="{78DA638C-1970-9530-00DD-E220E2DA8C6F}"/>
          </ac:picMkLst>
        </pc:picChg>
        <pc:picChg chg="add mod">
          <ac:chgData name="Huw Naylor" userId="cb434148-0398-4a19-a556-a2ed753acfe0" providerId="ADAL" clId="{D2DF8F8B-0FC5-48C0-BD3B-BB665C4ED838}" dt="2023-05-03T15:53:50.448" v="2182" actId="1076"/>
          <ac:picMkLst>
            <pc:docMk/>
            <pc:sldMk cId="3250253745" sldId="300"/>
            <ac:picMk id="6" creationId="{E6FB8DB0-3551-357B-A03A-AA4AB0D3542B}"/>
          </ac:picMkLst>
        </pc:picChg>
        <pc:picChg chg="mod">
          <ac:chgData name="Huw Naylor" userId="cb434148-0398-4a19-a556-a2ed753acfe0" providerId="ADAL" clId="{D2DF8F8B-0FC5-48C0-BD3B-BB665C4ED838}" dt="2023-05-03T15:53:29.941" v="2178" actId="1038"/>
          <ac:picMkLst>
            <pc:docMk/>
            <pc:sldMk cId="3250253745" sldId="300"/>
            <ac:picMk id="9" creationId="{388283CB-15BE-B864-D62B-D5CBC1F60327}"/>
          </ac:picMkLst>
        </pc:picChg>
        <pc:picChg chg="add del">
          <ac:chgData name="Huw Naylor" userId="cb434148-0398-4a19-a556-a2ed753acfe0" providerId="ADAL" clId="{D2DF8F8B-0FC5-48C0-BD3B-BB665C4ED838}" dt="2023-05-03T15:53:59.077" v="2184" actId="478"/>
          <ac:picMkLst>
            <pc:docMk/>
            <pc:sldMk cId="3250253745" sldId="300"/>
            <ac:picMk id="12" creationId="{D87E2771-5C37-97A9-434E-915555F06E58}"/>
          </ac:picMkLst>
        </pc:picChg>
        <pc:cxnChg chg="mod ord">
          <ac:chgData name="Huw Naylor" userId="cb434148-0398-4a19-a556-a2ed753acfe0" providerId="ADAL" clId="{D2DF8F8B-0FC5-48C0-BD3B-BB665C4ED838}" dt="2023-05-03T15:53:42.206" v="2181" actId="166"/>
          <ac:cxnSpMkLst>
            <pc:docMk/>
            <pc:sldMk cId="3250253745" sldId="300"/>
            <ac:cxnSpMk id="11" creationId="{2C97A5A2-71A9-500F-9D16-58AFED45981F}"/>
          </ac:cxnSpMkLst>
        </pc:cxnChg>
        <pc:cxnChg chg="add mod">
          <ac:chgData name="Huw Naylor" userId="cb434148-0398-4a19-a556-a2ed753acfe0" providerId="ADAL" clId="{D2DF8F8B-0FC5-48C0-BD3B-BB665C4ED838}" dt="2023-05-03T15:54:03.578" v="2186" actId="1076"/>
          <ac:cxnSpMkLst>
            <pc:docMk/>
            <pc:sldMk cId="3250253745" sldId="300"/>
            <ac:cxnSpMk id="13" creationId="{BF812ABC-53E4-7732-71EC-94A4E516FADA}"/>
          </ac:cxnSpMkLst>
        </pc:cxnChg>
      </pc:sldChg>
      <pc:sldChg chg="del delDesignElem">
        <pc:chgData name="Huw Naylor" userId="cb434148-0398-4a19-a556-a2ed753acfe0" providerId="ADAL" clId="{D2DF8F8B-0FC5-48C0-BD3B-BB665C4ED838}" dt="2023-05-04T08:58:02.238" v="2933" actId="47"/>
        <pc:sldMkLst>
          <pc:docMk/>
          <pc:sldMk cId="864585346" sldId="304"/>
        </pc:sldMkLst>
      </pc:sldChg>
      <pc:sldChg chg="addSp delSp modSp add mod">
        <pc:chgData name="Huw Naylor" userId="cb434148-0398-4a19-a556-a2ed753acfe0" providerId="ADAL" clId="{D2DF8F8B-0FC5-48C0-BD3B-BB665C4ED838}" dt="2023-05-04T09:48:02.266" v="3491" actId="20577"/>
        <pc:sldMkLst>
          <pc:docMk/>
          <pc:sldMk cId="3776574841" sldId="304"/>
        </pc:sldMkLst>
        <pc:spChg chg="add mod">
          <ac:chgData name="Huw Naylor" userId="cb434148-0398-4a19-a556-a2ed753acfe0" providerId="ADAL" clId="{D2DF8F8B-0FC5-48C0-BD3B-BB665C4ED838}" dt="2023-05-04T09:48:02.266" v="3491" actId="20577"/>
          <ac:spMkLst>
            <pc:docMk/>
            <pc:sldMk cId="3776574841" sldId="304"/>
            <ac:spMk id="17" creationId="{26B788C2-43B2-ADDA-3949-032AB4E1DCA7}"/>
          </ac:spMkLst>
        </pc:spChg>
        <pc:grpChg chg="add mod">
          <ac:chgData name="Huw Naylor" userId="cb434148-0398-4a19-a556-a2ed753acfe0" providerId="ADAL" clId="{D2DF8F8B-0FC5-48C0-BD3B-BB665C4ED838}" dt="2023-05-04T09:41:51.110" v="3180" actId="1076"/>
          <ac:grpSpMkLst>
            <pc:docMk/>
            <pc:sldMk cId="3776574841" sldId="304"/>
            <ac:grpSpMk id="8" creationId="{E942D195-88A2-7985-E6C1-A4B57F4FD2AF}"/>
          </ac:grpSpMkLst>
        </pc:grpChg>
        <pc:grpChg chg="add mod">
          <ac:chgData name="Huw Naylor" userId="cb434148-0398-4a19-a556-a2ed753acfe0" providerId="ADAL" clId="{D2DF8F8B-0FC5-48C0-BD3B-BB665C4ED838}" dt="2023-05-04T09:45:38.978" v="3446" actId="1076"/>
          <ac:grpSpMkLst>
            <pc:docMk/>
            <pc:sldMk cId="3776574841" sldId="304"/>
            <ac:grpSpMk id="22" creationId="{1BB2D831-A0A1-A54E-6DA9-E00E9960C159}"/>
          </ac:grpSpMkLst>
        </pc:grpChg>
        <pc:picChg chg="add del mod ord">
          <ac:chgData name="Huw Naylor" userId="cb434148-0398-4a19-a556-a2ed753acfe0" providerId="ADAL" clId="{D2DF8F8B-0FC5-48C0-BD3B-BB665C4ED838}" dt="2023-05-04T09:40:38.600" v="3172" actId="164"/>
          <ac:picMkLst>
            <pc:docMk/>
            <pc:sldMk cId="3776574841" sldId="304"/>
            <ac:picMk id="4" creationId="{36AAD3E5-53A6-A738-326A-02ADA91B1977}"/>
          </ac:picMkLst>
        </pc:picChg>
        <pc:picChg chg="add mod">
          <ac:chgData name="Huw Naylor" userId="cb434148-0398-4a19-a556-a2ed753acfe0" providerId="ADAL" clId="{D2DF8F8B-0FC5-48C0-BD3B-BB665C4ED838}" dt="2023-05-04T09:40:38.600" v="3172" actId="164"/>
          <ac:picMkLst>
            <pc:docMk/>
            <pc:sldMk cId="3776574841" sldId="304"/>
            <ac:picMk id="6" creationId="{92924171-570F-CC5C-D75E-3506A50147F8}"/>
          </ac:picMkLst>
        </pc:picChg>
        <pc:picChg chg="del">
          <ac:chgData name="Huw Naylor" userId="cb434148-0398-4a19-a556-a2ed753acfe0" providerId="ADAL" clId="{D2DF8F8B-0FC5-48C0-BD3B-BB665C4ED838}" dt="2023-05-04T09:38:13.385" v="3156" actId="478"/>
          <ac:picMkLst>
            <pc:docMk/>
            <pc:sldMk cId="3776574841" sldId="304"/>
            <ac:picMk id="7" creationId="{5CD2E7F0-4210-7B7A-E2D1-5F60B36BB280}"/>
          </ac:picMkLst>
        </pc:picChg>
        <pc:picChg chg="del">
          <ac:chgData name="Huw Naylor" userId="cb434148-0398-4a19-a556-a2ed753acfe0" providerId="ADAL" clId="{D2DF8F8B-0FC5-48C0-BD3B-BB665C4ED838}" dt="2023-05-04T09:38:11.827" v="3154" actId="478"/>
          <ac:picMkLst>
            <pc:docMk/>
            <pc:sldMk cId="3776574841" sldId="304"/>
            <ac:picMk id="9" creationId="{A8C06A7E-DED1-2BD2-5C4E-AA1C25402F94}"/>
          </ac:picMkLst>
        </pc:picChg>
        <pc:picChg chg="add del mod">
          <ac:chgData name="Huw Naylor" userId="cb434148-0398-4a19-a556-a2ed753acfe0" providerId="ADAL" clId="{D2DF8F8B-0FC5-48C0-BD3B-BB665C4ED838}" dt="2023-05-04T09:40:34.995" v="3171" actId="478"/>
          <ac:picMkLst>
            <pc:docMk/>
            <pc:sldMk cId="3776574841" sldId="304"/>
            <ac:picMk id="11" creationId="{09C9A433-D9D4-3689-7D92-30D18EED694D}"/>
          </ac:picMkLst>
        </pc:picChg>
        <pc:picChg chg="add mod">
          <ac:chgData name="Huw Naylor" userId="cb434148-0398-4a19-a556-a2ed753acfe0" providerId="ADAL" clId="{D2DF8F8B-0FC5-48C0-BD3B-BB665C4ED838}" dt="2023-05-04T09:41:43.341" v="3179" actId="1076"/>
          <ac:picMkLst>
            <pc:docMk/>
            <pc:sldMk cId="3776574841" sldId="304"/>
            <ac:picMk id="16" creationId="{574AC473-5954-B1F9-B6FC-C930EEA5E7C7}"/>
          </ac:picMkLst>
        </pc:picChg>
        <pc:picChg chg="add mod ord modCrop">
          <ac:chgData name="Huw Naylor" userId="cb434148-0398-4a19-a556-a2ed753acfe0" providerId="ADAL" clId="{D2DF8F8B-0FC5-48C0-BD3B-BB665C4ED838}" dt="2023-05-04T09:45:27.625" v="3444" actId="164"/>
          <ac:picMkLst>
            <pc:docMk/>
            <pc:sldMk cId="3776574841" sldId="304"/>
            <ac:picMk id="19" creationId="{C15293FB-B623-AD61-35ED-6124C665D4F0}"/>
          </ac:picMkLst>
        </pc:picChg>
        <pc:picChg chg="add mod modCrop">
          <ac:chgData name="Huw Naylor" userId="cb434148-0398-4a19-a556-a2ed753acfe0" providerId="ADAL" clId="{D2DF8F8B-0FC5-48C0-BD3B-BB665C4ED838}" dt="2023-05-04T09:45:27.625" v="3444" actId="164"/>
          <ac:picMkLst>
            <pc:docMk/>
            <pc:sldMk cId="3776574841" sldId="304"/>
            <ac:picMk id="21" creationId="{0887E938-8BE9-9656-4124-31D183EE197D}"/>
          </ac:picMkLst>
        </pc:picChg>
        <pc:cxnChg chg="add mod">
          <ac:chgData name="Huw Naylor" userId="cb434148-0398-4a19-a556-a2ed753acfe0" providerId="ADAL" clId="{D2DF8F8B-0FC5-48C0-BD3B-BB665C4ED838}" dt="2023-05-04T09:41:51.110" v="3180" actId="1076"/>
          <ac:cxnSpMkLst>
            <pc:docMk/>
            <pc:sldMk cId="3776574841" sldId="304"/>
            <ac:cxnSpMk id="10" creationId="{5F43F141-CF17-9E52-5459-ACC5C1653E05}"/>
          </ac:cxnSpMkLst>
        </pc:cxnChg>
        <pc:cxnChg chg="del">
          <ac:chgData name="Huw Naylor" userId="cb434148-0398-4a19-a556-a2ed753acfe0" providerId="ADAL" clId="{D2DF8F8B-0FC5-48C0-BD3B-BB665C4ED838}" dt="2023-05-04T09:38:11.225" v="3153" actId="478"/>
          <ac:cxnSpMkLst>
            <pc:docMk/>
            <pc:sldMk cId="3776574841" sldId="304"/>
            <ac:cxnSpMk id="12" creationId="{0DD2A5C2-0A6F-C3CE-270D-45C4DCC16B16}"/>
          </ac:cxnSpMkLst>
        </pc:cxnChg>
        <pc:cxnChg chg="mod ord">
          <ac:chgData name="Huw Naylor" userId="cb434148-0398-4a19-a556-a2ed753acfe0" providerId="ADAL" clId="{D2DF8F8B-0FC5-48C0-BD3B-BB665C4ED838}" dt="2023-05-04T09:41:51.110" v="3180" actId="1076"/>
          <ac:cxnSpMkLst>
            <pc:docMk/>
            <pc:sldMk cId="3776574841" sldId="304"/>
            <ac:cxnSpMk id="13" creationId="{BA8D1A93-563E-5ECE-EB90-04A3F670BF88}"/>
          </ac:cxnSpMkLst>
        </pc:cxnChg>
        <pc:cxnChg chg="del">
          <ac:chgData name="Huw Naylor" userId="cb434148-0398-4a19-a556-a2ed753acfe0" providerId="ADAL" clId="{D2DF8F8B-0FC5-48C0-BD3B-BB665C4ED838}" dt="2023-05-04T09:38:13.046" v="3155" actId="478"/>
          <ac:cxnSpMkLst>
            <pc:docMk/>
            <pc:sldMk cId="3776574841" sldId="304"/>
            <ac:cxnSpMk id="14" creationId="{71F86208-CAE0-170D-23B1-4E3BEA8700A3}"/>
          </ac:cxnSpMkLst>
        </pc:cxnChg>
      </pc:sldChg>
      <pc:sldChg chg="addSp delSp modSp new mod">
        <pc:chgData name="Huw Naylor" userId="cb434148-0398-4a19-a556-a2ed753acfe0" providerId="ADAL" clId="{D2DF8F8B-0FC5-48C0-BD3B-BB665C4ED838}" dt="2023-05-04T10:14:46.197" v="4471" actId="1076"/>
        <pc:sldMkLst>
          <pc:docMk/>
          <pc:sldMk cId="3938947929" sldId="305"/>
        </pc:sldMkLst>
        <pc:spChg chg="mod">
          <ac:chgData name="Huw Naylor" userId="cb434148-0398-4a19-a556-a2ed753acfe0" providerId="ADAL" clId="{D2DF8F8B-0FC5-48C0-BD3B-BB665C4ED838}" dt="2023-05-04T09:56:25.586" v="3540" actId="1076"/>
          <ac:spMkLst>
            <pc:docMk/>
            <pc:sldMk cId="3938947929" sldId="305"/>
            <ac:spMk id="2" creationId="{4B446680-B198-232D-DD78-1240CFB12E07}"/>
          </ac:spMkLst>
        </pc:spChg>
        <pc:spChg chg="del">
          <ac:chgData name="Huw Naylor" userId="cb434148-0398-4a19-a556-a2ed753acfe0" providerId="ADAL" clId="{D2DF8F8B-0FC5-48C0-BD3B-BB665C4ED838}" dt="2023-05-04T09:56:28.480" v="3541" actId="478"/>
          <ac:spMkLst>
            <pc:docMk/>
            <pc:sldMk cId="3938947929" sldId="305"/>
            <ac:spMk id="3" creationId="{B3C9FB45-16EF-91C6-F7C9-AB0D8775DFC2}"/>
          </ac:spMkLst>
        </pc:spChg>
        <pc:spChg chg="add mod">
          <ac:chgData name="Huw Naylor" userId="cb434148-0398-4a19-a556-a2ed753acfe0" providerId="ADAL" clId="{D2DF8F8B-0FC5-48C0-BD3B-BB665C4ED838}" dt="2023-05-04T09:58:24.459" v="3612" actId="1076"/>
          <ac:spMkLst>
            <pc:docMk/>
            <pc:sldMk cId="3938947929" sldId="305"/>
            <ac:spMk id="6" creationId="{63404207-5BD9-E651-7D17-CCD9B5CAFE99}"/>
          </ac:spMkLst>
        </pc:spChg>
        <pc:spChg chg="add mod">
          <ac:chgData name="Huw Naylor" userId="cb434148-0398-4a19-a556-a2ed753acfe0" providerId="ADAL" clId="{D2DF8F8B-0FC5-48C0-BD3B-BB665C4ED838}" dt="2023-05-04T10:14:14.914" v="4470" actId="1037"/>
          <ac:spMkLst>
            <pc:docMk/>
            <pc:sldMk cId="3938947929" sldId="305"/>
            <ac:spMk id="7" creationId="{1CED349B-11DF-EB9B-705C-668652C35F02}"/>
          </ac:spMkLst>
        </pc:spChg>
        <pc:spChg chg="add mod">
          <ac:chgData name="Huw Naylor" userId="cb434148-0398-4a19-a556-a2ed753acfe0" providerId="ADAL" clId="{D2DF8F8B-0FC5-48C0-BD3B-BB665C4ED838}" dt="2023-05-04T10:14:46.197" v="4471" actId="1076"/>
          <ac:spMkLst>
            <pc:docMk/>
            <pc:sldMk cId="3938947929" sldId="305"/>
            <ac:spMk id="8" creationId="{3BFABFF5-C59D-0D8C-91F7-C0A5315125D9}"/>
          </ac:spMkLst>
        </pc:spChg>
        <pc:picChg chg="add mod modCrop">
          <ac:chgData name="Huw Naylor" userId="cb434148-0398-4a19-a556-a2ed753acfe0" providerId="ADAL" clId="{D2DF8F8B-0FC5-48C0-BD3B-BB665C4ED838}" dt="2023-05-04T09:58:24.459" v="3612" actId="1076"/>
          <ac:picMkLst>
            <pc:docMk/>
            <pc:sldMk cId="3938947929" sldId="305"/>
            <ac:picMk id="5" creationId="{12153AAD-51AC-D197-43A8-59270B0B9F2F}"/>
          </ac:picMkLst>
        </pc:picChg>
      </pc:sldChg>
      <pc:sldChg chg="addSp delSp modSp add mod ord">
        <pc:chgData name="Huw Naylor" userId="cb434148-0398-4a19-a556-a2ed753acfe0" providerId="ADAL" clId="{D2DF8F8B-0FC5-48C0-BD3B-BB665C4ED838}" dt="2023-05-04T10:07:18.587" v="4064" actId="20577"/>
        <pc:sldMkLst>
          <pc:docMk/>
          <pc:sldMk cId="3875714760" sldId="306"/>
        </pc:sldMkLst>
        <pc:spChg chg="mod">
          <ac:chgData name="Huw Naylor" userId="cb434148-0398-4a19-a556-a2ed753acfe0" providerId="ADAL" clId="{D2DF8F8B-0FC5-48C0-BD3B-BB665C4ED838}" dt="2023-05-04T09:58:55.729" v="3618" actId="20577"/>
          <ac:spMkLst>
            <pc:docMk/>
            <pc:sldMk cId="3875714760" sldId="306"/>
            <ac:spMk id="2" creationId="{67727E12-2FF7-B229-083C-D8ED910AF869}"/>
          </ac:spMkLst>
        </pc:spChg>
        <pc:spChg chg="mod">
          <ac:chgData name="Huw Naylor" userId="cb434148-0398-4a19-a556-a2ed753acfe0" providerId="ADAL" clId="{D2DF8F8B-0FC5-48C0-BD3B-BB665C4ED838}" dt="2023-05-04T10:07:18.587" v="4064" actId="20577"/>
          <ac:spMkLst>
            <pc:docMk/>
            <pc:sldMk cId="3875714760" sldId="306"/>
            <ac:spMk id="15" creationId="{8F48CFCD-6318-0973-9A5A-4ABBCC12B27D}"/>
          </ac:spMkLst>
        </pc:spChg>
        <pc:spChg chg="del">
          <ac:chgData name="Huw Naylor" userId="cb434148-0398-4a19-a556-a2ed753acfe0" providerId="ADAL" clId="{D2DF8F8B-0FC5-48C0-BD3B-BB665C4ED838}" dt="2023-05-04T09:59:10.056" v="3621" actId="478"/>
          <ac:spMkLst>
            <pc:docMk/>
            <pc:sldMk cId="3875714760" sldId="306"/>
            <ac:spMk id="24" creationId="{2634335C-D470-E752-8BAE-93F23C8FF196}"/>
          </ac:spMkLst>
        </pc:spChg>
        <pc:spChg chg="del">
          <ac:chgData name="Huw Naylor" userId="cb434148-0398-4a19-a556-a2ed753acfe0" providerId="ADAL" clId="{D2DF8F8B-0FC5-48C0-BD3B-BB665C4ED838}" dt="2023-05-04T09:59:10.056" v="3621" actId="478"/>
          <ac:spMkLst>
            <pc:docMk/>
            <pc:sldMk cId="3875714760" sldId="306"/>
            <ac:spMk id="25" creationId="{BB40D4E1-DE3E-AF40-3D2A-340DB1A8D8AD}"/>
          </ac:spMkLst>
        </pc:spChg>
        <pc:spChg chg="del">
          <ac:chgData name="Huw Naylor" userId="cb434148-0398-4a19-a556-a2ed753acfe0" providerId="ADAL" clId="{D2DF8F8B-0FC5-48C0-BD3B-BB665C4ED838}" dt="2023-05-04T09:59:06.593" v="3619" actId="478"/>
          <ac:spMkLst>
            <pc:docMk/>
            <pc:sldMk cId="3875714760" sldId="306"/>
            <ac:spMk id="26" creationId="{29E8887E-EA8D-89D2-00B8-FE7ABD429225}"/>
          </ac:spMkLst>
        </pc:spChg>
        <pc:picChg chg="del">
          <ac:chgData name="Huw Naylor" userId="cb434148-0398-4a19-a556-a2ed753acfe0" providerId="ADAL" clId="{D2DF8F8B-0FC5-48C0-BD3B-BB665C4ED838}" dt="2023-05-04T09:59:10.056" v="3621" actId="478"/>
          <ac:picMkLst>
            <pc:docMk/>
            <pc:sldMk cId="3875714760" sldId="306"/>
            <ac:picMk id="4" creationId="{B67B8D7B-16E3-0FB2-E381-700FEFABA2B8}"/>
          </ac:picMkLst>
        </pc:picChg>
        <pc:picChg chg="add mod">
          <ac:chgData name="Huw Naylor" userId="cb434148-0398-4a19-a556-a2ed753acfe0" providerId="ADAL" clId="{D2DF8F8B-0FC5-48C0-BD3B-BB665C4ED838}" dt="2023-05-04T10:01:04.391" v="3624" actId="1076"/>
          <ac:picMkLst>
            <pc:docMk/>
            <pc:sldMk cId="3875714760" sldId="306"/>
            <ac:picMk id="5" creationId="{F2433CC9-6047-2854-A0DC-5AD2DE30B727}"/>
          </ac:picMkLst>
        </pc:picChg>
        <pc:picChg chg="del">
          <ac:chgData name="Huw Naylor" userId="cb434148-0398-4a19-a556-a2ed753acfe0" providerId="ADAL" clId="{D2DF8F8B-0FC5-48C0-BD3B-BB665C4ED838}" dt="2023-05-04T09:59:07.395" v="3620" actId="478"/>
          <ac:picMkLst>
            <pc:docMk/>
            <pc:sldMk cId="3875714760" sldId="306"/>
            <ac:picMk id="12" creationId="{6D6F810D-92FD-EC32-B9BC-2B6EF792179E}"/>
          </ac:picMkLst>
        </pc:picChg>
        <pc:picChg chg="del">
          <ac:chgData name="Huw Naylor" userId="cb434148-0398-4a19-a556-a2ed753acfe0" providerId="ADAL" clId="{D2DF8F8B-0FC5-48C0-BD3B-BB665C4ED838}" dt="2023-05-04T09:59:06.593" v="3619" actId="478"/>
          <ac:picMkLst>
            <pc:docMk/>
            <pc:sldMk cId="3875714760" sldId="306"/>
            <ac:picMk id="14" creationId="{9A11A9FE-2390-532D-854E-21D62FA7F166}"/>
          </ac:picMkLst>
        </pc:picChg>
        <pc:picChg chg="del">
          <ac:chgData name="Huw Naylor" userId="cb434148-0398-4a19-a556-a2ed753acfe0" providerId="ADAL" clId="{D2DF8F8B-0FC5-48C0-BD3B-BB665C4ED838}" dt="2023-05-04T09:59:10.673" v="3622" actId="478"/>
          <ac:picMkLst>
            <pc:docMk/>
            <pc:sldMk cId="3875714760" sldId="306"/>
            <ac:picMk id="17" creationId="{689F4871-414C-5F42-43BD-3D2FF843B8DE}"/>
          </ac:picMkLst>
        </pc:picChg>
        <pc:cxnChg chg="add del mod">
          <ac:chgData name="Huw Naylor" userId="cb434148-0398-4a19-a556-a2ed753acfe0" providerId="ADAL" clId="{D2DF8F8B-0FC5-48C0-BD3B-BB665C4ED838}" dt="2023-05-04T10:01:37.328" v="3629" actId="478"/>
          <ac:cxnSpMkLst>
            <pc:docMk/>
            <pc:sldMk cId="3875714760" sldId="306"/>
            <ac:cxnSpMk id="7" creationId="{A959A91E-14DD-302A-3663-77E12B2D2E30}"/>
          </ac:cxnSpMkLst>
        </pc:cxnChg>
        <pc:cxnChg chg="add mod">
          <ac:chgData name="Huw Naylor" userId="cb434148-0398-4a19-a556-a2ed753acfe0" providerId="ADAL" clId="{D2DF8F8B-0FC5-48C0-BD3B-BB665C4ED838}" dt="2023-05-04T10:01:44.905" v="3631" actId="1076"/>
          <ac:cxnSpMkLst>
            <pc:docMk/>
            <pc:sldMk cId="3875714760" sldId="306"/>
            <ac:cxnSpMk id="10" creationId="{221B8B0F-45E8-4B7F-0FC6-F39A6DD681CF}"/>
          </ac:cxnSpMkLst>
        </pc:cxnChg>
        <pc:cxnChg chg="del">
          <ac:chgData name="Huw Naylor" userId="cb434148-0398-4a19-a556-a2ed753acfe0" providerId="ADAL" clId="{D2DF8F8B-0FC5-48C0-BD3B-BB665C4ED838}" dt="2023-05-04T09:59:10.056" v="3621" actId="478"/>
          <ac:cxnSpMkLst>
            <pc:docMk/>
            <pc:sldMk cId="3875714760" sldId="306"/>
            <ac:cxnSpMk id="18" creationId="{67319B2E-ECBB-0B4B-92DD-8E79F7D3AC97}"/>
          </ac:cxnSpMkLst>
        </pc:cxnChg>
        <pc:cxnChg chg="del">
          <ac:chgData name="Huw Naylor" userId="cb434148-0398-4a19-a556-a2ed753acfe0" providerId="ADAL" clId="{D2DF8F8B-0FC5-48C0-BD3B-BB665C4ED838}" dt="2023-05-04T09:59:06.593" v="3619" actId="478"/>
          <ac:cxnSpMkLst>
            <pc:docMk/>
            <pc:sldMk cId="3875714760" sldId="306"/>
            <ac:cxnSpMk id="20" creationId="{52D3DFEC-811D-717A-7B10-4CEFBD4210B8}"/>
          </ac:cxnSpMkLst>
        </pc:cxnChg>
        <pc:cxnChg chg="del">
          <ac:chgData name="Huw Naylor" userId="cb434148-0398-4a19-a556-a2ed753acfe0" providerId="ADAL" clId="{D2DF8F8B-0FC5-48C0-BD3B-BB665C4ED838}" dt="2023-05-04T09:59:06.593" v="3619" actId="478"/>
          <ac:cxnSpMkLst>
            <pc:docMk/>
            <pc:sldMk cId="3875714760" sldId="306"/>
            <ac:cxnSpMk id="21" creationId="{7AA07193-B358-F321-80C1-AFB36255AD47}"/>
          </ac:cxnSpMkLst>
        </pc:cxnChg>
        <pc:cxnChg chg="del">
          <ac:chgData name="Huw Naylor" userId="cb434148-0398-4a19-a556-a2ed753acfe0" providerId="ADAL" clId="{D2DF8F8B-0FC5-48C0-BD3B-BB665C4ED838}" dt="2023-05-04T09:59:10.056" v="3621" actId="478"/>
          <ac:cxnSpMkLst>
            <pc:docMk/>
            <pc:sldMk cId="3875714760" sldId="306"/>
            <ac:cxnSpMk id="23" creationId="{20A6137B-CC2F-F34A-E3C4-AA201108B4D3}"/>
          </ac:cxnSpMkLst>
        </pc:cxnChg>
      </pc:sldChg>
    </pc:docChg>
  </pc:docChgLst>
  <pc:docChgLst>
    <pc:chgData name="Huw Naylor" userId="cb434148-0398-4a19-a556-a2ed753acfe0" providerId="ADAL" clId="{03705D6D-452B-4ED1-9251-2B300DE437A3}"/>
    <pc:docChg chg="undo custSel addSld delSld modSld sldOrd">
      <pc:chgData name="Huw Naylor" userId="cb434148-0398-4a19-a556-a2ed753acfe0" providerId="ADAL" clId="{03705D6D-452B-4ED1-9251-2B300DE437A3}" dt="2023-05-04T00:29:50.991" v="5095" actId="27636"/>
      <pc:docMkLst>
        <pc:docMk/>
      </pc:docMkLst>
      <pc:sldChg chg="addSp modSp mod">
        <pc:chgData name="Huw Naylor" userId="cb434148-0398-4a19-a556-a2ed753acfe0" providerId="ADAL" clId="{03705D6D-452B-4ED1-9251-2B300DE437A3}" dt="2023-04-28T14:25:24.171" v="1291" actId="27636"/>
        <pc:sldMkLst>
          <pc:docMk/>
          <pc:sldMk cId="2064044587" sldId="256"/>
        </pc:sldMkLst>
        <pc:spChg chg="mod">
          <ac:chgData name="Huw Naylor" userId="cb434148-0398-4a19-a556-a2ed753acfe0" providerId="ADAL" clId="{03705D6D-452B-4ED1-9251-2B300DE437A3}" dt="2023-04-28T14:25:20.424" v="1289" actId="121"/>
          <ac:spMkLst>
            <pc:docMk/>
            <pc:sldMk cId="2064044587" sldId="256"/>
            <ac:spMk id="2" creationId="{A6EFE810-356D-0BC4-AA41-08B79C8808AC}"/>
          </ac:spMkLst>
        </pc:spChg>
        <pc:spChg chg="mod">
          <ac:chgData name="Huw Naylor" userId="cb434148-0398-4a19-a556-a2ed753acfe0" providerId="ADAL" clId="{03705D6D-452B-4ED1-9251-2B300DE437A3}" dt="2023-04-28T14:25:24.171" v="1291" actId="27636"/>
          <ac:spMkLst>
            <pc:docMk/>
            <pc:sldMk cId="2064044587" sldId="256"/>
            <ac:spMk id="3" creationId="{F2003EA7-91A1-5F4B-BC3C-B41964C0A39C}"/>
          </ac:spMkLst>
        </pc:spChg>
        <pc:picChg chg="add mod">
          <ac:chgData name="Huw Naylor" userId="cb434148-0398-4a19-a556-a2ed753acfe0" providerId="ADAL" clId="{03705D6D-452B-4ED1-9251-2B300DE437A3}" dt="2023-04-28T14:25:08.137" v="1268" actId="1036"/>
          <ac:picMkLst>
            <pc:docMk/>
            <pc:sldMk cId="2064044587" sldId="256"/>
            <ac:picMk id="5" creationId="{86AD0783-B4A2-BF9B-CF44-654ADB77094E}"/>
          </ac:picMkLst>
        </pc:picChg>
      </pc:sldChg>
      <pc:sldChg chg="addSp modSp mod">
        <pc:chgData name="Huw Naylor" userId="cb434148-0398-4a19-a556-a2ed753acfe0" providerId="ADAL" clId="{03705D6D-452B-4ED1-9251-2B300DE437A3}" dt="2023-04-28T14:33:52.623" v="1755" actId="1076"/>
        <pc:sldMkLst>
          <pc:docMk/>
          <pc:sldMk cId="790882715" sldId="257"/>
        </pc:sldMkLst>
        <pc:spChg chg="mod">
          <ac:chgData name="Huw Naylor" userId="cb434148-0398-4a19-a556-a2ed753acfe0" providerId="ADAL" clId="{03705D6D-452B-4ED1-9251-2B300DE437A3}" dt="2023-04-28T14:33:52.623" v="1755" actId="1076"/>
          <ac:spMkLst>
            <pc:docMk/>
            <pc:sldMk cId="790882715" sldId="257"/>
            <ac:spMk id="2" creationId="{E04F5904-345A-9E9D-7734-5BBC1C994C1F}"/>
          </ac:spMkLst>
        </pc:spChg>
        <pc:spChg chg="mod">
          <ac:chgData name="Huw Naylor" userId="cb434148-0398-4a19-a556-a2ed753acfe0" providerId="ADAL" clId="{03705D6D-452B-4ED1-9251-2B300DE437A3}" dt="2023-04-28T14:29:32.833" v="1687" actId="1076"/>
          <ac:spMkLst>
            <pc:docMk/>
            <pc:sldMk cId="790882715" sldId="257"/>
            <ac:spMk id="3" creationId="{E60EF586-50B6-C1AC-507A-ADB93574CAE2}"/>
          </ac:spMkLst>
        </pc:spChg>
        <pc:picChg chg="add mod">
          <ac:chgData name="Huw Naylor" userId="cb434148-0398-4a19-a556-a2ed753acfe0" providerId="ADAL" clId="{03705D6D-452B-4ED1-9251-2B300DE437A3}" dt="2023-04-28T14:33:44.117" v="1754" actId="1035"/>
          <ac:picMkLst>
            <pc:docMk/>
            <pc:sldMk cId="790882715" sldId="257"/>
            <ac:picMk id="4" creationId="{F859104C-8C63-E98C-C672-507FC4C83F39}"/>
          </ac:picMkLst>
        </pc:picChg>
        <pc:picChg chg="add mod">
          <ac:chgData name="Huw Naylor" userId="cb434148-0398-4a19-a556-a2ed753acfe0" providerId="ADAL" clId="{03705D6D-452B-4ED1-9251-2B300DE437A3}" dt="2023-04-28T14:33:10.170" v="1692" actId="1076"/>
          <ac:picMkLst>
            <pc:docMk/>
            <pc:sldMk cId="790882715" sldId="257"/>
            <ac:picMk id="6" creationId="{BADE149F-B69F-D4F7-E0D4-18287467F5C8}"/>
          </ac:picMkLst>
        </pc:picChg>
        <pc:picChg chg="add mod">
          <ac:chgData name="Huw Naylor" userId="cb434148-0398-4a19-a556-a2ed753acfe0" providerId="ADAL" clId="{03705D6D-452B-4ED1-9251-2B300DE437A3}" dt="2023-04-28T14:33:36.311" v="1700" actId="1076"/>
          <ac:picMkLst>
            <pc:docMk/>
            <pc:sldMk cId="790882715" sldId="257"/>
            <ac:picMk id="8" creationId="{41E93B18-63C9-8A65-9335-B205DE157B2A}"/>
          </ac:picMkLst>
        </pc:picChg>
      </pc:sldChg>
      <pc:sldChg chg="modSp mod">
        <pc:chgData name="Huw Naylor" userId="cb434148-0398-4a19-a556-a2ed753acfe0" providerId="ADAL" clId="{03705D6D-452B-4ED1-9251-2B300DE437A3}" dt="2023-05-02T08:40:47.954" v="2006" actId="14100"/>
        <pc:sldMkLst>
          <pc:docMk/>
          <pc:sldMk cId="2707155531" sldId="258"/>
        </pc:sldMkLst>
        <pc:spChg chg="mod">
          <ac:chgData name="Huw Naylor" userId="cb434148-0398-4a19-a556-a2ed753acfe0" providerId="ADAL" clId="{03705D6D-452B-4ED1-9251-2B300DE437A3}" dt="2023-05-02T08:30:54.802" v="1995" actId="115"/>
          <ac:spMkLst>
            <pc:docMk/>
            <pc:sldMk cId="2707155531" sldId="258"/>
            <ac:spMk id="8" creationId="{67655D38-0018-7C95-74B5-4A4EFA4A6836}"/>
          </ac:spMkLst>
        </pc:spChg>
        <pc:spChg chg="mod">
          <ac:chgData name="Huw Naylor" userId="cb434148-0398-4a19-a556-a2ed753acfe0" providerId="ADAL" clId="{03705D6D-452B-4ED1-9251-2B300DE437A3}" dt="2023-05-02T08:40:47.954" v="2006" actId="14100"/>
          <ac:spMkLst>
            <pc:docMk/>
            <pc:sldMk cId="2707155531" sldId="258"/>
            <ac:spMk id="11" creationId="{CBF2AF08-C82E-00FB-7CB2-1F3C9C797017}"/>
          </ac:spMkLst>
        </pc:spChg>
      </pc:sldChg>
      <pc:sldChg chg="addSp modSp mod">
        <pc:chgData name="Huw Naylor" userId="cb434148-0398-4a19-a556-a2ed753acfe0" providerId="ADAL" clId="{03705D6D-452B-4ED1-9251-2B300DE437A3}" dt="2023-05-03T21:56:59.061" v="3150" actId="14100"/>
        <pc:sldMkLst>
          <pc:docMk/>
          <pc:sldMk cId="2912775492" sldId="260"/>
        </pc:sldMkLst>
        <pc:spChg chg="mod">
          <ac:chgData name="Huw Naylor" userId="cb434148-0398-4a19-a556-a2ed753acfe0" providerId="ADAL" clId="{03705D6D-452B-4ED1-9251-2B300DE437A3}" dt="2023-05-03T21:56:59.061" v="3150" actId="14100"/>
          <ac:spMkLst>
            <pc:docMk/>
            <pc:sldMk cId="2912775492" sldId="260"/>
            <ac:spMk id="3" creationId="{EC51552C-F0C1-2D03-376E-5A4BA8374CE3}"/>
          </ac:spMkLst>
        </pc:spChg>
        <pc:picChg chg="add mod">
          <ac:chgData name="Huw Naylor" userId="cb434148-0398-4a19-a556-a2ed753acfe0" providerId="ADAL" clId="{03705D6D-452B-4ED1-9251-2B300DE437A3}" dt="2023-04-28T10:53:18.836" v="1122" actId="1035"/>
          <ac:picMkLst>
            <pc:docMk/>
            <pc:sldMk cId="2912775492" sldId="260"/>
            <ac:picMk id="5" creationId="{B73A4B06-03F1-4D6C-0193-0217275AB804}"/>
          </ac:picMkLst>
        </pc:picChg>
        <pc:picChg chg="add mod">
          <ac:chgData name="Huw Naylor" userId="cb434148-0398-4a19-a556-a2ed753acfe0" providerId="ADAL" clId="{03705D6D-452B-4ED1-9251-2B300DE437A3}" dt="2023-04-28T10:53:42.718" v="1195" actId="1038"/>
          <ac:picMkLst>
            <pc:docMk/>
            <pc:sldMk cId="2912775492" sldId="260"/>
            <ac:picMk id="7" creationId="{EEA116C8-9232-B5E9-B9EC-E270149F7089}"/>
          </ac:picMkLst>
        </pc:picChg>
        <pc:picChg chg="add mod">
          <ac:chgData name="Huw Naylor" userId="cb434148-0398-4a19-a556-a2ed753acfe0" providerId="ADAL" clId="{03705D6D-452B-4ED1-9251-2B300DE437A3}" dt="2023-04-28T10:54:03.270" v="1233" actId="1037"/>
          <ac:picMkLst>
            <pc:docMk/>
            <pc:sldMk cId="2912775492" sldId="260"/>
            <ac:picMk id="9" creationId="{DBF92BD4-D549-92F0-1045-84E19C174BBE}"/>
          </ac:picMkLst>
        </pc:picChg>
      </pc:sldChg>
      <pc:sldChg chg="ord setBg">
        <pc:chgData name="Huw Naylor" userId="cb434148-0398-4a19-a556-a2ed753acfe0" providerId="ADAL" clId="{03705D6D-452B-4ED1-9251-2B300DE437A3}" dt="2023-04-24T14:29:00.488" v="31"/>
        <pc:sldMkLst>
          <pc:docMk/>
          <pc:sldMk cId="3909453035" sldId="261"/>
        </pc:sldMkLst>
      </pc:sldChg>
      <pc:sldChg chg="setBg">
        <pc:chgData name="Huw Naylor" userId="cb434148-0398-4a19-a556-a2ed753acfe0" providerId="ADAL" clId="{03705D6D-452B-4ED1-9251-2B300DE437A3}" dt="2023-04-24T14:29:00.488" v="31"/>
        <pc:sldMkLst>
          <pc:docMk/>
          <pc:sldMk cId="815436681" sldId="262"/>
        </pc:sldMkLst>
      </pc:sldChg>
      <pc:sldChg chg="addSp delSp mod setBg">
        <pc:chgData name="Huw Naylor" userId="cb434148-0398-4a19-a556-a2ed753acfe0" providerId="ADAL" clId="{03705D6D-452B-4ED1-9251-2B300DE437A3}" dt="2023-04-24T15:24:48.924" v="331" actId="22"/>
        <pc:sldMkLst>
          <pc:docMk/>
          <pc:sldMk cId="3312913651" sldId="263"/>
        </pc:sldMkLst>
        <pc:spChg chg="add del">
          <ac:chgData name="Huw Naylor" userId="cb434148-0398-4a19-a556-a2ed753acfe0" providerId="ADAL" clId="{03705D6D-452B-4ED1-9251-2B300DE437A3}" dt="2023-04-24T15:24:48.924" v="331" actId="22"/>
          <ac:spMkLst>
            <pc:docMk/>
            <pc:sldMk cId="3312913651" sldId="263"/>
            <ac:spMk id="5" creationId="{BAD440B0-B5B6-46EB-3813-F478278C7228}"/>
          </ac:spMkLst>
        </pc:spChg>
      </pc:sldChg>
      <pc:sldChg chg="modSp new mod setBg">
        <pc:chgData name="Huw Naylor" userId="cb434148-0398-4a19-a556-a2ed753acfe0" providerId="ADAL" clId="{03705D6D-452B-4ED1-9251-2B300DE437A3}" dt="2023-04-24T15:02:31.857" v="251"/>
        <pc:sldMkLst>
          <pc:docMk/>
          <pc:sldMk cId="3096898922" sldId="264"/>
        </pc:sldMkLst>
        <pc:spChg chg="mod">
          <ac:chgData name="Huw Naylor" userId="cb434148-0398-4a19-a556-a2ed753acfe0" providerId="ADAL" clId="{03705D6D-452B-4ED1-9251-2B300DE437A3}" dt="2023-04-24T14:28:23.081" v="24" actId="20577"/>
          <ac:spMkLst>
            <pc:docMk/>
            <pc:sldMk cId="3096898922" sldId="264"/>
            <ac:spMk id="2" creationId="{0094B9F7-3810-7C08-201C-FEFE4AD8EF92}"/>
          </ac:spMkLst>
        </pc:spChg>
      </pc:sldChg>
      <pc:sldChg chg="addSp modSp new mod setBg">
        <pc:chgData name="Huw Naylor" userId="cb434148-0398-4a19-a556-a2ed753acfe0" providerId="ADAL" clId="{03705D6D-452B-4ED1-9251-2B300DE437A3}" dt="2023-05-03T21:47:50.076" v="2886" actId="1076"/>
        <pc:sldMkLst>
          <pc:docMk/>
          <pc:sldMk cId="2002400909" sldId="265"/>
        </pc:sldMkLst>
        <pc:spChg chg="mod">
          <ac:chgData name="Huw Naylor" userId="cb434148-0398-4a19-a556-a2ed753acfe0" providerId="ADAL" clId="{03705D6D-452B-4ED1-9251-2B300DE437A3}" dt="2023-04-24T14:29:28.504" v="78" actId="20577"/>
          <ac:spMkLst>
            <pc:docMk/>
            <pc:sldMk cId="2002400909" sldId="265"/>
            <ac:spMk id="2" creationId="{C4E153EE-63F4-3A8F-2145-AAF3E9C09EC3}"/>
          </ac:spMkLst>
        </pc:spChg>
        <pc:picChg chg="add mod">
          <ac:chgData name="Huw Naylor" userId="cb434148-0398-4a19-a556-a2ed753acfe0" providerId="ADAL" clId="{03705D6D-452B-4ED1-9251-2B300DE437A3}" dt="2023-05-03T21:47:39.836" v="2884" actId="1076"/>
          <ac:picMkLst>
            <pc:docMk/>
            <pc:sldMk cId="2002400909" sldId="265"/>
            <ac:picMk id="4" creationId="{A6F85323-9D3D-6B46-CCBA-06658BFCE1C2}"/>
          </ac:picMkLst>
        </pc:picChg>
        <pc:cxnChg chg="add mod">
          <ac:chgData name="Huw Naylor" userId="cb434148-0398-4a19-a556-a2ed753acfe0" providerId="ADAL" clId="{03705D6D-452B-4ED1-9251-2B300DE437A3}" dt="2023-05-03T21:47:50.076" v="2886" actId="1076"/>
          <ac:cxnSpMkLst>
            <pc:docMk/>
            <pc:sldMk cId="2002400909" sldId="265"/>
            <ac:cxnSpMk id="8" creationId="{F85F31C0-58CB-EA4F-7061-5CCCE7526D08}"/>
          </ac:cxnSpMkLst>
        </pc:cxnChg>
      </pc:sldChg>
      <pc:sldChg chg="modSp new del mod">
        <pc:chgData name="Huw Naylor" userId="cb434148-0398-4a19-a556-a2ed753acfe0" providerId="ADAL" clId="{03705D6D-452B-4ED1-9251-2B300DE437A3}" dt="2023-05-04T00:10:25.894" v="4414" actId="47"/>
        <pc:sldMkLst>
          <pc:docMk/>
          <pc:sldMk cId="2936636032" sldId="266"/>
        </pc:sldMkLst>
        <pc:spChg chg="mod">
          <ac:chgData name="Huw Naylor" userId="cb434148-0398-4a19-a556-a2ed753acfe0" providerId="ADAL" clId="{03705D6D-452B-4ED1-9251-2B300DE437A3}" dt="2023-04-24T15:24:28.425" v="329" actId="20577"/>
          <ac:spMkLst>
            <pc:docMk/>
            <pc:sldMk cId="2936636032" sldId="266"/>
            <ac:spMk id="2" creationId="{0041A0E8-CDE4-60BC-48B0-84545F754C21}"/>
          </ac:spMkLst>
        </pc:spChg>
      </pc:sldChg>
      <pc:sldChg chg="modSp new mod">
        <pc:chgData name="Huw Naylor" userId="cb434148-0398-4a19-a556-a2ed753acfe0" providerId="ADAL" clId="{03705D6D-452B-4ED1-9251-2B300DE437A3}" dt="2023-04-24T14:32:55.886" v="154" actId="14100"/>
        <pc:sldMkLst>
          <pc:docMk/>
          <pc:sldMk cId="2946113575" sldId="267"/>
        </pc:sldMkLst>
        <pc:spChg chg="mod">
          <ac:chgData name="Huw Naylor" userId="cb434148-0398-4a19-a556-a2ed753acfe0" providerId="ADAL" clId="{03705D6D-452B-4ED1-9251-2B300DE437A3}" dt="2023-04-24T14:32:55.886" v="154" actId="14100"/>
          <ac:spMkLst>
            <pc:docMk/>
            <pc:sldMk cId="2946113575" sldId="267"/>
            <ac:spMk id="2" creationId="{6590346B-8FF8-DD86-861C-B47C64D99291}"/>
          </ac:spMkLst>
        </pc:spChg>
      </pc:sldChg>
      <pc:sldChg chg="modSp new mod">
        <pc:chgData name="Huw Naylor" userId="cb434148-0398-4a19-a556-a2ed753acfe0" providerId="ADAL" clId="{03705D6D-452B-4ED1-9251-2B300DE437A3}" dt="2023-04-24T14:33:22.834" v="181" actId="20577"/>
        <pc:sldMkLst>
          <pc:docMk/>
          <pc:sldMk cId="2174422450" sldId="268"/>
        </pc:sldMkLst>
        <pc:spChg chg="mod">
          <ac:chgData name="Huw Naylor" userId="cb434148-0398-4a19-a556-a2ed753acfe0" providerId="ADAL" clId="{03705D6D-452B-4ED1-9251-2B300DE437A3}" dt="2023-04-24T14:33:22.834" v="181" actId="20577"/>
          <ac:spMkLst>
            <pc:docMk/>
            <pc:sldMk cId="2174422450" sldId="268"/>
            <ac:spMk id="2" creationId="{9717588D-ACD0-C7C2-E035-4351F2E5A582}"/>
          </ac:spMkLst>
        </pc:spChg>
      </pc:sldChg>
      <pc:sldChg chg="modSp new mod">
        <pc:chgData name="Huw Naylor" userId="cb434148-0398-4a19-a556-a2ed753acfe0" providerId="ADAL" clId="{03705D6D-452B-4ED1-9251-2B300DE437A3}" dt="2023-04-24T14:39:09.251" v="225" actId="20577"/>
        <pc:sldMkLst>
          <pc:docMk/>
          <pc:sldMk cId="3983062357" sldId="269"/>
        </pc:sldMkLst>
        <pc:spChg chg="mod">
          <ac:chgData name="Huw Naylor" userId="cb434148-0398-4a19-a556-a2ed753acfe0" providerId="ADAL" clId="{03705D6D-452B-4ED1-9251-2B300DE437A3}" dt="2023-04-24T14:39:09.251" v="225" actId="20577"/>
          <ac:spMkLst>
            <pc:docMk/>
            <pc:sldMk cId="3983062357" sldId="269"/>
            <ac:spMk id="2" creationId="{95CD7E86-0B66-CC6A-550D-6085CA0C8B37}"/>
          </ac:spMkLst>
        </pc:spChg>
      </pc:sldChg>
      <pc:sldChg chg="addSp delSp modSp new mod setBg">
        <pc:chgData name="Huw Naylor" userId="cb434148-0398-4a19-a556-a2ed753acfe0" providerId="ADAL" clId="{03705D6D-452B-4ED1-9251-2B300DE437A3}" dt="2023-05-03T22:10:48.579" v="3174" actId="1076"/>
        <pc:sldMkLst>
          <pc:docMk/>
          <pc:sldMk cId="959620056" sldId="270"/>
        </pc:sldMkLst>
        <pc:spChg chg="mod">
          <ac:chgData name="Huw Naylor" userId="cb434148-0398-4a19-a556-a2ed753acfe0" providerId="ADAL" clId="{03705D6D-452B-4ED1-9251-2B300DE437A3}" dt="2023-05-03T21:48:17.694" v="2887" actId="1076"/>
          <ac:spMkLst>
            <pc:docMk/>
            <pc:sldMk cId="959620056" sldId="270"/>
            <ac:spMk id="2" creationId="{BDFB6AD8-2254-A6EA-5C6D-37CA555A677F}"/>
          </ac:spMkLst>
        </pc:spChg>
        <pc:spChg chg="del">
          <ac:chgData name="Huw Naylor" userId="cb434148-0398-4a19-a556-a2ed753acfe0" providerId="ADAL" clId="{03705D6D-452B-4ED1-9251-2B300DE437A3}" dt="2023-05-03T22:03:14.122" v="3153" actId="478"/>
          <ac:spMkLst>
            <pc:docMk/>
            <pc:sldMk cId="959620056" sldId="270"/>
            <ac:spMk id="3" creationId="{45721BF4-2164-0097-380A-45BF663F4822}"/>
          </ac:spMkLst>
        </pc:spChg>
        <pc:picChg chg="add del mod">
          <ac:chgData name="Huw Naylor" userId="cb434148-0398-4a19-a556-a2ed753acfe0" providerId="ADAL" clId="{03705D6D-452B-4ED1-9251-2B300DE437A3}" dt="2023-05-03T22:09:41.691" v="3158" actId="478"/>
          <ac:picMkLst>
            <pc:docMk/>
            <pc:sldMk cId="959620056" sldId="270"/>
            <ac:picMk id="5" creationId="{DFF661E4-FFE3-67E3-A878-7FD1BFF5067D}"/>
          </ac:picMkLst>
        </pc:picChg>
        <pc:picChg chg="add mod">
          <ac:chgData name="Huw Naylor" userId="cb434148-0398-4a19-a556-a2ed753acfe0" providerId="ADAL" clId="{03705D6D-452B-4ED1-9251-2B300DE437A3}" dt="2023-05-03T22:09:57.431" v="3162" actId="1076"/>
          <ac:picMkLst>
            <pc:docMk/>
            <pc:sldMk cId="959620056" sldId="270"/>
            <ac:picMk id="7" creationId="{5CD2E7F0-4210-7B7A-E2D1-5F60B36BB280}"/>
          </ac:picMkLst>
        </pc:picChg>
        <pc:picChg chg="add mod">
          <ac:chgData name="Huw Naylor" userId="cb434148-0398-4a19-a556-a2ed753acfe0" providerId="ADAL" clId="{03705D6D-452B-4ED1-9251-2B300DE437A3}" dt="2023-05-03T22:10:29.362" v="3168" actId="1076"/>
          <ac:picMkLst>
            <pc:docMk/>
            <pc:sldMk cId="959620056" sldId="270"/>
            <ac:picMk id="9" creationId="{A8C06A7E-DED1-2BD2-5C4E-AA1C25402F94}"/>
          </ac:picMkLst>
        </pc:picChg>
        <pc:picChg chg="add mod modCrop">
          <ac:chgData name="Huw Naylor" userId="cb434148-0398-4a19-a556-a2ed753acfe0" providerId="ADAL" clId="{03705D6D-452B-4ED1-9251-2B300DE437A3}" dt="2023-05-03T22:10:26.240" v="3167" actId="1076"/>
          <ac:picMkLst>
            <pc:docMk/>
            <pc:sldMk cId="959620056" sldId="270"/>
            <ac:picMk id="11" creationId="{09C9A433-D9D4-3689-7D92-30D18EED694D}"/>
          </ac:picMkLst>
        </pc:picChg>
        <pc:cxnChg chg="add mod">
          <ac:chgData name="Huw Naylor" userId="cb434148-0398-4a19-a556-a2ed753acfe0" providerId="ADAL" clId="{03705D6D-452B-4ED1-9251-2B300DE437A3}" dt="2023-05-03T22:10:39.794" v="3170" actId="1076"/>
          <ac:cxnSpMkLst>
            <pc:docMk/>
            <pc:sldMk cId="959620056" sldId="270"/>
            <ac:cxnSpMk id="12" creationId="{0DD2A5C2-0A6F-C3CE-270D-45C4DCC16B16}"/>
          </ac:cxnSpMkLst>
        </pc:cxnChg>
        <pc:cxnChg chg="add mod">
          <ac:chgData name="Huw Naylor" userId="cb434148-0398-4a19-a556-a2ed753acfe0" providerId="ADAL" clId="{03705D6D-452B-4ED1-9251-2B300DE437A3}" dt="2023-05-03T22:10:43.111" v="3172" actId="1076"/>
          <ac:cxnSpMkLst>
            <pc:docMk/>
            <pc:sldMk cId="959620056" sldId="270"/>
            <ac:cxnSpMk id="13" creationId="{BA8D1A93-563E-5ECE-EB90-04A3F670BF88}"/>
          </ac:cxnSpMkLst>
        </pc:cxnChg>
        <pc:cxnChg chg="add mod">
          <ac:chgData name="Huw Naylor" userId="cb434148-0398-4a19-a556-a2ed753acfe0" providerId="ADAL" clId="{03705D6D-452B-4ED1-9251-2B300DE437A3}" dt="2023-05-03T22:10:48.579" v="3174" actId="1076"/>
          <ac:cxnSpMkLst>
            <pc:docMk/>
            <pc:sldMk cId="959620056" sldId="270"/>
            <ac:cxnSpMk id="14" creationId="{71F86208-CAE0-170D-23B1-4E3BEA8700A3}"/>
          </ac:cxnSpMkLst>
        </pc:cxnChg>
      </pc:sldChg>
      <pc:sldChg chg="addSp delSp modSp new mod setBg">
        <pc:chgData name="Huw Naylor" userId="cb434148-0398-4a19-a556-a2ed753acfe0" providerId="ADAL" clId="{03705D6D-452B-4ED1-9251-2B300DE437A3}" dt="2023-05-03T23:01:07.371" v="3821" actId="14100"/>
        <pc:sldMkLst>
          <pc:docMk/>
          <pc:sldMk cId="2679913632" sldId="271"/>
        </pc:sldMkLst>
        <pc:spChg chg="mod">
          <ac:chgData name="Huw Naylor" userId="cb434148-0398-4a19-a556-a2ed753acfe0" providerId="ADAL" clId="{03705D6D-452B-4ED1-9251-2B300DE437A3}" dt="2023-05-03T22:50:03.747" v="3389" actId="20577"/>
          <ac:spMkLst>
            <pc:docMk/>
            <pc:sldMk cId="2679913632" sldId="271"/>
            <ac:spMk id="2" creationId="{A7572576-18D5-E8D2-23C4-7B8709AB2DD8}"/>
          </ac:spMkLst>
        </pc:spChg>
        <pc:spChg chg="mod">
          <ac:chgData name="Huw Naylor" userId="cb434148-0398-4a19-a556-a2ed753acfe0" providerId="ADAL" clId="{03705D6D-452B-4ED1-9251-2B300DE437A3}" dt="2023-05-03T23:01:07.371" v="3821" actId="14100"/>
          <ac:spMkLst>
            <pc:docMk/>
            <pc:sldMk cId="2679913632" sldId="271"/>
            <ac:spMk id="3" creationId="{0059964F-ED37-5033-83D3-243F4224B455}"/>
          </ac:spMkLst>
        </pc:spChg>
        <pc:picChg chg="add mod">
          <ac:chgData name="Huw Naylor" userId="cb434148-0398-4a19-a556-a2ed753acfe0" providerId="ADAL" clId="{03705D6D-452B-4ED1-9251-2B300DE437A3}" dt="2023-05-03T22:33:16.804" v="3365" actId="1076"/>
          <ac:picMkLst>
            <pc:docMk/>
            <pc:sldMk cId="2679913632" sldId="271"/>
            <ac:picMk id="5" creationId="{BA757028-28F3-86A1-5D35-47F5C068C1B4}"/>
          </ac:picMkLst>
        </pc:picChg>
        <pc:picChg chg="add mod">
          <ac:chgData name="Huw Naylor" userId="cb434148-0398-4a19-a556-a2ed753acfe0" providerId="ADAL" clId="{03705D6D-452B-4ED1-9251-2B300DE437A3}" dt="2023-05-03T22:51:06.573" v="3391" actId="1076"/>
          <ac:picMkLst>
            <pc:docMk/>
            <pc:sldMk cId="2679913632" sldId="271"/>
            <ac:picMk id="10" creationId="{A40C311F-D670-4E17-1C6B-35DD865E7FD9}"/>
          </ac:picMkLst>
        </pc:picChg>
        <pc:picChg chg="add del mod ord">
          <ac:chgData name="Huw Naylor" userId="cb434148-0398-4a19-a556-a2ed753acfe0" providerId="ADAL" clId="{03705D6D-452B-4ED1-9251-2B300DE437A3}" dt="2023-05-03T22:58:20.065" v="3666" actId="478"/>
          <ac:picMkLst>
            <pc:docMk/>
            <pc:sldMk cId="2679913632" sldId="271"/>
            <ac:picMk id="12" creationId="{623208EB-AF98-1CF3-402E-BA466E8A65AF}"/>
          </ac:picMkLst>
        </pc:picChg>
        <pc:picChg chg="add del mod">
          <ac:chgData name="Huw Naylor" userId="cb434148-0398-4a19-a556-a2ed753acfe0" providerId="ADAL" clId="{03705D6D-452B-4ED1-9251-2B300DE437A3}" dt="2023-05-03T22:58:16.475" v="3664" actId="478"/>
          <ac:picMkLst>
            <pc:docMk/>
            <pc:sldMk cId="2679913632" sldId="271"/>
            <ac:picMk id="14" creationId="{32224670-101F-5136-E52B-F956C7D4B7AB}"/>
          </ac:picMkLst>
        </pc:picChg>
        <pc:cxnChg chg="add del mod ord">
          <ac:chgData name="Huw Naylor" userId="cb434148-0398-4a19-a556-a2ed753acfe0" providerId="ADAL" clId="{03705D6D-452B-4ED1-9251-2B300DE437A3}" dt="2023-05-03T22:58:18.728" v="3665" actId="478"/>
          <ac:cxnSpMkLst>
            <pc:docMk/>
            <pc:sldMk cId="2679913632" sldId="271"/>
            <ac:cxnSpMk id="6" creationId="{00F53D50-7EAC-BF99-6AF9-BD9D6A7E402F}"/>
          </ac:cxnSpMkLst>
        </pc:cxnChg>
        <pc:cxnChg chg="add mod">
          <ac:chgData name="Huw Naylor" userId="cb434148-0398-4a19-a556-a2ed753acfe0" providerId="ADAL" clId="{03705D6D-452B-4ED1-9251-2B300DE437A3}" dt="2023-05-03T22:33:31.552" v="3373" actId="1035"/>
          <ac:cxnSpMkLst>
            <pc:docMk/>
            <pc:sldMk cId="2679913632" sldId="271"/>
            <ac:cxnSpMk id="7" creationId="{23F7CAE1-24AE-9026-689F-E2CF81C95F84}"/>
          </ac:cxnSpMkLst>
        </pc:cxnChg>
        <pc:cxnChg chg="add mod">
          <ac:chgData name="Huw Naylor" userId="cb434148-0398-4a19-a556-a2ed753acfe0" providerId="ADAL" clId="{03705D6D-452B-4ED1-9251-2B300DE437A3}" dt="2023-05-03T22:33:35.148" v="3375" actId="1076"/>
          <ac:cxnSpMkLst>
            <pc:docMk/>
            <pc:sldMk cId="2679913632" sldId="271"/>
            <ac:cxnSpMk id="8" creationId="{0472EC94-A2C7-6288-E90A-8D91B4E96BC0}"/>
          </ac:cxnSpMkLst>
        </pc:cxnChg>
      </pc:sldChg>
      <pc:sldChg chg="addSp delSp modSp new mod setBg">
        <pc:chgData name="Huw Naylor" userId="cb434148-0398-4a19-a556-a2ed753acfe0" providerId="ADAL" clId="{03705D6D-452B-4ED1-9251-2B300DE437A3}" dt="2023-05-04T00:10:18.404" v="4413" actId="1076"/>
        <pc:sldMkLst>
          <pc:docMk/>
          <pc:sldMk cId="4282781847" sldId="272"/>
        </pc:sldMkLst>
        <pc:spChg chg="mod">
          <ac:chgData name="Huw Naylor" userId="cb434148-0398-4a19-a556-a2ed753acfe0" providerId="ADAL" clId="{03705D6D-452B-4ED1-9251-2B300DE437A3}" dt="2023-05-04T00:05:17.873" v="3995" actId="14100"/>
          <ac:spMkLst>
            <pc:docMk/>
            <pc:sldMk cId="4282781847" sldId="272"/>
            <ac:spMk id="2" creationId="{675E9BF9-156C-AA9A-F814-0C9221F5403D}"/>
          </ac:spMkLst>
        </pc:spChg>
        <pc:spChg chg="del">
          <ac:chgData name="Huw Naylor" userId="cb434148-0398-4a19-a556-a2ed753acfe0" providerId="ADAL" clId="{03705D6D-452B-4ED1-9251-2B300DE437A3}" dt="2023-05-04T00:05:21.330" v="3996" actId="478"/>
          <ac:spMkLst>
            <pc:docMk/>
            <pc:sldMk cId="4282781847" sldId="272"/>
            <ac:spMk id="3" creationId="{851D09BE-0B4C-950A-DFCE-9E33457004C4}"/>
          </ac:spMkLst>
        </pc:spChg>
        <pc:spChg chg="add mod">
          <ac:chgData name="Huw Naylor" userId="cb434148-0398-4a19-a556-a2ed753acfe0" providerId="ADAL" clId="{03705D6D-452B-4ED1-9251-2B300DE437A3}" dt="2023-05-04T00:10:18.404" v="4413" actId="1076"/>
          <ac:spMkLst>
            <pc:docMk/>
            <pc:sldMk cId="4282781847" sldId="272"/>
            <ac:spMk id="9" creationId="{4686227D-5460-C820-4035-E2AB433632BF}"/>
          </ac:spMkLst>
        </pc:spChg>
        <pc:picChg chg="add mod">
          <ac:chgData name="Huw Naylor" userId="cb434148-0398-4a19-a556-a2ed753acfe0" providerId="ADAL" clId="{03705D6D-452B-4ED1-9251-2B300DE437A3}" dt="2023-05-04T00:05:12.315" v="3993" actId="1076"/>
          <ac:picMkLst>
            <pc:docMk/>
            <pc:sldMk cId="4282781847" sldId="272"/>
            <ac:picMk id="5" creationId="{3A272D2D-EBC2-7A0B-A433-22AC4B86F95E}"/>
          </ac:picMkLst>
        </pc:picChg>
        <pc:cxnChg chg="add mod">
          <ac:chgData name="Huw Naylor" userId="cb434148-0398-4a19-a556-a2ed753acfe0" providerId="ADAL" clId="{03705D6D-452B-4ED1-9251-2B300DE437A3}" dt="2023-05-04T00:05:36.988" v="4001" actId="1038"/>
          <ac:cxnSpMkLst>
            <pc:docMk/>
            <pc:sldMk cId="4282781847" sldId="272"/>
            <ac:cxnSpMk id="6" creationId="{D1AFF09E-2B43-9AA5-ED46-D493F37F8A03}"/>
          </ac:cxnSpMkLst>
        </pc:cxnChg>
        <pc:cxnChg chg="add mod">
          <ac:chgData name="Huw Naylor" userId="cb434148-0398-4a19-a556-a2ed753acfe0" providerId="ADAL" clId="{03705D6D-452B-4ED1-9251-2B300DE437A3}" dt="2023-05-04T00:05:44.487" v="4014" actId="1038"/>
          <ac:cxnSpMkLst>
            <pc:docMk/>
            <pc:sldMk cId="4282781847" sldId="272"/>
            <ac:cxnSpMk id="7" creationId="{2B90F13F-3E67-73CC-D442-E9CB37EA8887}"/>
          </ac:cxnSpMkLst>
        </pc:cxnChg>
        <pc:cxnChg chg="add mod">
          <ac:chgData name="Huw Naylor" userId="cb434148-0398-4a19-a556-a2ed753acfe0" providerId="ADAL" clId="{03705D6D-452B-4ED1-9251-2B300DE437A3}" dt="2023-05-04T00:05:51.258" v="4016" actId="1076"/>
          <ac:cxnSpMkLst>
            <pc:docMk/>
            <pc:sldMk cId="4282781847" sldId="272"/>
            <ac:cxnSpMk id="8" creationId="{4F17EFC5-314F-A9DC-8BB3-AFA8C8F96D1E}"/>
          </ac:cxnSpMkLst>
        </pc:cxnChg>
      </pc:sldChg>
      <pc:sldChg chg="modSp add mod ord setBg">
        <pc:chgData name="Huw Naylor" userId="cb434148-0398-4a19-a556-a2ed753acfe0" providerId="ADAL" clId="{03705D6D-452B-4ED1-9251-2B300DE437A3}" dt="2023-05-04T00:29:50.991" v="5095" actId="27636"/>
        <pc:sldMkLst>
          <pc:docMk/>
          <pc:sldMk cId="3222374016" sldId="273"/>
        </pc:sldMkLst>
        <pc:spChg chg="mod">
          <ac:chgData name="Huw Naylor" userId="cb434148-0398-4a19-a556-a2ed753acfe0" providerId="ADAL" clId="{03705D6D-452B-4ED1-9251-2B300DE437A3}" dt="2023-05-04T00:11:40.704" v="4415" actId="1076"/>
          <ac:spMkLst>
            <pc:docMk/>
            <pc:sldMk cId="3222374016" sldId="273"/>
            <ac:spMk id="2" creationId="{0041A0E8-CDE4-60BC-48B0-84545F754C21}"/>
          </ac:spMkLst>
        </pc:spChg>
        <pc:spChg chg="mod">
          <ac:chgData name="Huw Naylor" userId="cb434148-0398-4a19-a556-a2ed753acfe0" providerId="ADAL" clId="{03705D6D-452B-4ED1-9251-2B300DE437A3}" dt="2023-05-04T00:29:50.991" v="5095" actId="27636"/>
          <ac:spMkLst>
            <pc:docMk/>
            <pc:sldMk cId="3222374016" sldId="273"/>
            <ac:spMk id="3" creationId="{8002DF4D-61A2-E682-65BF-F98E88CC037B}"/>
          </ac:spMkLst>
        </pc:spChg>
      </pc:sldChg>
      <pc:sldChg chg="modSp add mod ord">
        <pc:chgData name="Huw Naylor" userId="cb434148-0398-4a19-a556-a2ed753acfe0" providerId="ADAL" clId="{03705D6D-452B-4ED1-9251-2B300DE437A3}" dt="2023-04-24T15:25:09.041" v="339"/>
        <pc:sldMkLst>
          <pc:docMk/>
          <pc:sldMk cId="2304787209" sldId="274"/>
        </pc:sldMkLst>
        <pc:spChg chg="mod">
          <ac:chgData name="Huw Naylor" userId="cb434148-0398-4a19-a556-a2ed753acfe0" providerId="ADAL" clId="{03705D6D-452B-4ED1-9251-2B300DE437A3}" dt="2023-04-24T15:25:00.233" v="335" actId="20577"/>
          <ac:spMkLst>
            <pc:docMk/>
            <pc:sldMk cId="2304787209" sldId="274"/>
            <ac:spMk id="2" creationId="{0041A0E8-CDE4-60BC-48B0-84545F754C21}"/>
          </ac:spMkLst>
        </pc:spChg>
      </pc:sldChg>
      <pc:sldChg chg="modSp new mod">
        <pc:chgData name="Huw Naylor" userId="cb434148-0398-4a19-a556-a2ed753acfe0" providerId="ADAL" clId="{03705D6D-452B-4ED1-9251-2B300DE437A3}" dt="2023-04-24T15:41:06.287" v="379" actId="20577"/>
        <pc:sldMkLst>
          <pc:docMk/>
          <pc:sldMk cId="1505954606" sldId="275"/>
        </pc:sldMkLst>
        <pc:spChg chg="mod">
          <ac:chgData name="Huw Naylor" userId="cb434148-0398-4a19-a556-a2ed753acfe0" providerId="ADAL" clId="{03705D6D-452B-4ED1-9251-2B300DE437A3}" dt="2023-04-24T15:41:06.287" v="379" actId="20577"/>
          <ac:spMkLst>
            <pc:docMk/>
            <pc:sldMk cId="1505954606" sldId="275"/>
            <ac:spMk id="2" creationId="{3A3F75A4-6977-D40B-42FD-EF15D50B9862}"/>
          </ac:spMkLst>
        </pc:spChg>
      </pc:sldChg>
      <pc:sldChg chg="addSp delSp modSp new mod ord">
        <pc:chgData name="Huw Naylor" userId="cb434148-0398-4a19-a556-a2ed753acfe0" providerId="ADAL" clId="{03705D6D-452B-4ED1-9251-2B300DE437A3}" dt="2023-04-28T15:06:55.765" v="1796" actId="1076"/>
        <pc:sldMkLst>
          <pc:docMk/>
          <pc:sldMk cId="4239948177" sldId="276"/>
        </pc:sldMkLst>
        <pc:spChg chg="mod">
          <ac:chgData name="Huw Naylor" userId="cb434148-0398-4a19-a556-a2ed753acfe0" providerId="ADAL" clId="{03705D6D-452B-4ED1-9251-2B300DE437A3}" dt="2023-04-28T15:04:28.826" v="1773" actId="14100"/>
          <ac:spMkLst>
            <pc:docMk/>
            <pc:sldMk cId="4239948177" sldId="276"/>
            <ac:spMk id="2" creationId="{DCB478E8-1165-E994-652B-C5C3840CCF8F}"/>
          </ac:spMkLst>
        </pc:spChg>
        <pc:spChg chg="del">
          <ac:chgData name="Huw Naylor" userId="cb434148-0398-4a19-a556-a2ed753acfe0" providerId="ADAL" clId="{03705D6D-452B-4ED1-9251-2B300DE437A3}" dt="2023-04-28T15:05:29.199" v="1794" actId="478"/>
          <ac:spMkLst>
            <pc:docMk/>
            <pc:sldMk cId="4239948177" sldId="276"/>
            <ac:spMk id="3" creationId="{DA493628-7976-D8F2-1016-046C1775E51E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8" creationId="{0D53C74A-94D4-C7BF-84DC-7D9345BBE228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9" creationId="{3167BB42-E5AF-1E36-9B3B-5FB7C0F950F7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10" creationId="{87A59FF0-A66C-5551-2B88-B8383AFACF35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11" creationId="{4BAC08DD-57A7-FFCE-8AAB-F170D4307298}"/>
          </ac:spMkLst>
        </pc:spChg>
        <pc:grpChg chg="add mod">
          <ac:chgData name="Huw Naylor" userId="cb434148-0398-4a19-a556-a2ed753acfe0" providerId="ADAL" clId="{03705D6D-452B-4ED1-9251-2B300DE437A3}" dt="2023-04-28T15:06:55.765" v="1796" actId="1076"/>
          <ac:grpSpMkLst>
            <pc:docMk/>
            <pc:sldMk cId="4239948177" sldId="276"/>
            <ac:grpSpMk id="12" creationId="{A5FF859C-2440-F2EF-E348-255DCF630D3C}"/>
          </ac:grpSpMkLst>
        </pc:grpChg>
        <pc:picChg chg="add del mod">
          <ac:chgData name="Huw Naylor" userId="cb434148-0398-4a19-a556-a2ed753acfe0" providerId="ADAL" clId="{03705D6D-452B-4ED1-9251-2B300DE437A3}" dt="2023-04-28T15:03:55.329" v="1766" actId="478"/>
          <ac:picMkLst>
            <pc:docMk/>
            <pc:sldMk cId="4239948177" sldId="276"/>
            <ac:picMk id="5" creationId="{8467FBA0-3644-2BC0-3BC6-85B54C83A696}"/>
          </ac:picMkLst>
        </pc:picChg>
        <pc:picChg chg="add mod">
          <ac:chgData name="Huw Naylor" userId="cb434148-0398-4a19-a556-a2ed753acfe0" providerId="ADAL" clId="{03705D6D-452B-4ED1-9251-2B300DE437A3}" dt="2023-04-28T15:05:38.702" v="1795" actId="164"/>
          <ac:picMkLst>
            <pc:docMk/>
            <pc:sldMk cId="4239948177" sldId="276"/>
            <ac:picMk id="7" creationId="{46302044-1282-73E3-D00A-9720200089F5}"/>
          </ac:picMkLst>
        </pc:picChg>
      </pc:sldChg>
      <pc:sldChg chg="modSp new mod">
        <pc:chgData name="Huw Naylor" userId="cb434148-0398-4a19-a556-a2ed753acfe0" providerId="ADAL" clId="{03705D6D-452B-4ED1-9251-2B300DE437A3}" dt="2023-04-24T15:42:54.205" v="433" actId="20577"/>
        <pc:sldMkLst>
          <pc:docMk/>
          <pc:sldMk cId="2799485056" sldId="277"/>
        </pc:sldMkLst>
        <pc:spChg chg="mod">
          <ac:chgData name="Huw Naylor" userId="cb434148-0398-4a19-a556-a2ed753acfe0" providerId="ADAL" clId="{03705D6D-452B-4ED1-9251-2B300DE437A3}" dt="2023-04-24T15:42:54.205" v="433" actId="20577"/>
          <ac:spMkLst>
            <pc:docMk/>
            <pc:sldMk cId="2799485056" sldId="277"/>
            <ac:spMk id="2" creationId="{CBBC01CE-842B-EA2E-A1B8-8EF3C0D13CB0}"/>
          </ac:spMkLst>
        </pc:spChg>
      </pc:sldChg>
      <pc:sldChg chg="addSp modSp new mod">
        <pc:chgData name="Huw Naylor" userId="cb434148-0398-4a19-a556-a2ed753acfe0" providerId="ADAL" clId="{03705D6D-452B-4ED1-9251-2B300DE437A3}" dt="2023-04-28T10:19:09.469" v="822" actId="1076"/>
        <pc:sldMkLst>
          <pc:docMk/>
          <pc:sldMk cId="2163167363" sldId="278"/>
        </pc:sldMkLst>
        <pc:spChg chg="mod">
          <ac:chgData name="Huw Naylor" userId="cb434148-0398-4a19-a556-a2ed753acfe0" providerId="ADAL" clId="{03705D6D-452B-4ED1-9251-2B300DE437A3}" dt="2023-04-28T10:16:43.418" v="800" actId="1076"/>
          <ac:spMkLst>
            <pc:docMk/>
            <pc:sldMk cId="2163167363" sldId="278"/>
            <ac:spMk id="2" creationId="{993BC731-A0EC-D93B-F41B-ED5789C2EB52}"/>
          </ac:spMkLst>
        </pc:spChg>
        <pc:spChg chg="add mod">
          <ac:chgData name="Huw Naylor" userId="cb434148-0398-4a19-a556-a2ed753acfe0" providerId="ADAL" clId="{03705D6D-452B-4ED1-9251-2B300DE437A3}" dt="2023-04-28T10:17:47.010" v="811" actId="164"/>
          <ac:spMkLst>
            <pc:docMk/>
            <pc:sldMk cId="2163167363" sldId="278"/>
            <ac:spMk id="6" creationId="{CD902884-EE98-8BB8-2E8F-0830CA8C6E9A}"/>
          </ac:spMkLst>
        </pc:spChg>
        <pc:grpChg chg="add mod">
          <ac:chgData name="Huw Naylor" userId="cb434148-0398-4a19-a556-a2ed753acfe0" providerId="ADAL" clId="{03705D6D-452B-4ED1-9251-2B300DE437A3}" dt="2023-04-28T10:17:47.010" v="811" actId="164"/>
          <ac:grpSpMkLst>
            <pc:docMk/>
            <pc:sldMk cId="2163167363" sldId="278"/>
            <ac:grpSpMk id="7" creationId="{CA7E7C5D-2727-4FAA-A305-544F80E16B40}"/>
          </ac:grpSpMkLst>
        </pc:grpChg>
        <pc:picChg chg="add mod modCrop">
          <ac:chgData name="Huw Naylor" userId="cb434148-0398-4a19-a556-a2ed753acfe0" providerId="ADAL" clId="{03705D6D-452B-4ED1-9251-2B300DE437A3}" dt="2023-04-28T10:17:47.010" v="811" actId="164"/>
          <ac:picMkLst>
            <pc:docMk/>
            <pc:sldMk cId="2163167363" sldId="278"/>
            <ac:picMk id="5" creationId="{71496034-FA51-CC7C-1D20-F91C46BBEFC0}"/>
          </ac:picMkLst>
        </pc:picChg>
        <pc:cxnChg chg="add mod">
          <ac:chgData name="Huw Naylor" userId="cb434148-0398-4a19-a556-a2ed753acfe0" providerId="ADAL" clId="{03705D6D-452B-4ED1-9251-2B300DE437A3}" dt="2023-04-28T10:18:58.995" v="818" actId="14100"/>
          <ac:cxnSpMkLst>
            <pc:docMk/>
            <pc:sldMk cId="2163167363" sldId="278"/>
            <ac:cxnSpMk id="9" creationId="{FFFF2C24-9758-B202-3675-0274C4CA4D0A}"/>
          </ac:cxnSpMkLst>
        </pc:cxnChg>
        <pc:cxnChg chg="add mod">
          <ac:chgData name="Huw Naylor" userId="cb434148-0398-4a19-a556-a2ed753acfe0" providerId="ADAL" clId="{03705D6D-452B-4ED1-9251-2B300DE437A3}" dt="2023-04-28T10:19:04.244" v="820" actId="1076"/>
          <ac:cxnSpMkLst>
            <pc:docMk/>
            <pc:sldMk cId="2163167363" sldId="278"/>
            <ac:cxnSpMk id="12" creationId="{E92A61C3-CF16-B1C2-DF77-04BC74985B3F}"/>
          </ac:cxnSpMkLst>
        </pc:cxnChg>
        <pc:cxnChg chg="add mod">
          <ac:chgData name="Huw Naylor" userId="cb434148-0398-4a19-a556-a2ed753acfe0" providerId="ADAL" clId="{03705D6D-452B-4ED1-9251-2B300DE437A3}" dt="2023-04-28T10:19:09.469" v="822" actId="1076"/>
          <ac:cxnSpMkLst>
            <pc:docMk/>
            <pc:sldMk cId="2163167363" sldId="278"/>
            <ac:cxnSpMk id="13" creationId="{AE4BBCC1-60FE-71D7-5D7B-FB0084637975}"/>
          </ac:cxnSpMkLst>
        </pc:cxnChg>
      </pc:sldChg>
      <pc:sldChg chg="addSp delSp modSp new mod ord setBg">
        <pc:chgData name="Huw Naylor" userId="cb434148-0398-4a19-a556-a2ed753acfe0" providerId="ADAL" clId="{03705D6D-452B-4ED1-9251-2B300DE437A3}" dt="2023-05-03T22:18:55.534" v="3249"/>
        <pc:sldMkLst>
          <pc:docMk/>
          <pc:sldMk cId="2036091615" sldId="279"/>
        </pc:sldMkLst>
        <pc:spChg chg="mod">
          <ac:chgData name="Huw Naylor" userId="cb434148-0398-4a19-a556-a2ed753acfe0" providerId="ADAL" clId="{03705D6D-452B-4ED1-9251-2B300DE437A3}" dt="2023-05-03T22:15:16.052" v="3248" actId="14100"/>
          <ac:spMkLst>
            <pc:docMk/>
            <pc:sldMk cId="2036091615" sldId="279"/>
            <ac:spMk id="2" creationId="{0126AA13-BCE6-0B3D-BB09-8FC33031E3AB}"/>
          </ac:spMkLst>
        </pc:spChg>
        <pc:spChg chg="del">
          <ac:chgData name="Huw Naylor" userId="cb434148-0398-4a19-a556-a2ed753acfe0" providerId="ADAL" clId="{03705D6D-452B-4ED1-9251-2B300DE437A3}" dt="2023-05-03T22:12:05.457" v="3233" actId="478"/>
          <ac:spMkLst>
            <pc:docMk/>
            <pc:sldMk cId="2036091615" sldId="279"/>
            <ac:spMk id="3" creationId="{D3B90601-6660-856D-1E26-1D3C7FA45555}"/>
          </ac:spMkLst>
        </pc:spChg>
        <pc:spChg chg="add mod">
          <ac:chgData name="Huw Naylor" userId="cb434148-0398-4a19-a556-a2ed753acfe0" providerId="ADAL" clId="{03705D6D-452B-4ED1-9251-2B300DE437A3}" dt="2023-05-03T22:14:55.225" v="3246" actId="164"/>
          <ac:spMkLst>
            <pc:docMk/>
            <pc:sldMk cId="2036091615" sldId="279"/>
            <ac:spMk id="6" creationId="{4A6548E0-290E-4ED0-855A-8A59C931F7F3}"/>
          </ac:spMkLst>
        </pc:spChg>
        <pc:grpChg chg="add mod">
          <ac:chgData name="Huw Naylor" userId="cb434148-0398-4a19-a556-a2ed753acfe0" providerId="ADAL" clId="{03705D6D-452B-4ED1-9251-2B300DE437A3}" dt="2023-05-03T22:14:55.225" v="3246" actId="164"/>
          <ac:grpSpMkLst>
            <pc:docMk/>
            <pc:sldMk cId="2036091615" sldId="279"/>
            <ac:grpSpMk id="7" creationId="{BB74871A-35E6-CCE1-544E-C5289D31D09A}"/>
          </ac:grpSpMkLst>
        </pc:grpChg>
        <pc:picChg chg="add mod">
          <ac:chgData name="Huw Naylor" userId="cb434148-0398-4a19-a556-a2ed753acfe0" providerId="ADAL" clId="{03705D6D-452B-4ED1-9251-2B300DE437A3}" dt="2023-05-03T22:14:55.225" v="3246" actId="164"/>
          <ac:picMkLst>
            <pc:docMk/>
            <pc:sldMk cId="2036091615" sldId="279"/>
            <ac:picMk id="5" creationId="{3349EE8F-F7E7-4CB9-0DB0-2F0B9418C118}"/>
          </ac:picMkLst>
        </pc:picChg>
      </pc:sldChg>
      <pc:sldChg chg="modSp new mod">
        <pc:chgData name="Huw Naylor" userId="cb434148-0398-4a19-a556-a2ed753acfe0" providerId="ADAL" clId="{03705D6D-452B-4ED1-9251-2B300DE437A3}" dt="2023-04-24T16:04:21.300" v="664" actId="20577"/>
        <pc:sldMkLst>
          <pc:docMk/>
          <pc:sldMk cId="3671811457" sldId="280"/>
        </pc:sldMkLst>
        <pc:spChg chg="mod">
          <ac:chgData name="Huw Naylor" userId="cb434148-0398-4a19-a556-a2ed753acfe0" providerId="ADAL" clId="{03705D6D-452B-4ED1-9251-2B300DE437A3}" dt="2023-04-24T16:03:54.940" v="583" actId="20577"/>
          <ac:spMkLst>
            <pc:docMk/>
            <pc:sldMk cId="3671811457" sldId="280"/>
            <ac:spMk id="2" creationId="{4B613CB2-0AAA-CE3C-D651-CA60B56B971B}"/>
          </ac:spMkLst>
        </pc:spChg>
        <pc:spChg chg="mod">
          <ac:chgData name="Huw Naylor" userId="cb434148-0398-4a19-a556-a2ed753acfe0" providerId="ADAL" clId="{03705D6D-452B-4ED1-9251-2B300DE437A3}" dt="2023-04-24T16:04:21.300" v="664" actId="20577"/>
          <ac:spMkLst>
            <pc:docMk/>
            <pc:sldMk cId="3671811457" sldId="280"/>
            <ac:spMk id="3" creationId="{F552AAC6-8681-9459-A511-F68135B6D1D5}"/>
          </ac:spMkLst>
        </pc:spChg>
      </pc:sldChg>
      <pc:sldChg chg="addSp delSp modSp new mod ord">
        <pc:chgData name="Huw Naylor" userId="cb434148-0398-4a19-a556-a2ed753acfe0" providerId="ADAL" clId="{03705D6D-452B-4ED1-9251-2B300DE437A3}" dt="2023-05-03T22:01:58.142" v="3152"/>
        <pc:sldMkLst>
          <pc:docMk/>
          <pc:sldMk cId="1034508164" sldId="281"/>
        </pc:sldMkLst>
        <pc:spChg chg="mod">
          <ac:chgData name="Huw Naylor" userId="cb434148-0398-4a19-a556-a2ed753acfe0" providerId="ADAL" clId="{03705D6D-452B-4ED1-9251-2B300DE437A3}" dt="2023-04-28T09:21:41.663" v="712" actId="20577"/>
          <ac:spMkLst>
            <pc:docMk/>
            <pc:sldMk cId="1034508164" sldId="281"/>
            <ac:spMk id="2" creationId="{2440EBD0-2075-09B3-2810-0093DD058D44}"/>
          </ac:spMkLst>
        </pc:spChg>
        <pc:spChg chg="del mod">
          <ac:chgData name="Huw Naylor" userId="cb434148-0398-4a19-a556-a2ed753acfe0" providerId="ADAL" clId="{03705D6D-452B-4ED1-9251-2B300DE437A3}" dt="2023-04-28T09:47:31.533" v="724" actId="22"/>
          <ac:spMkLst>
            <pc:docMk/>
            <pc:sldMk cId="1034508164" sldId="281"/>
            <ac:spMk id="3" creationId="{ACE3B634-5707-4C9F-94A9-708E8E19FDB6}"/>
          </ac:spMkLst>
        </pc:spChg>
        <pc:spChg chg="add mod">
          <ac:chgData name="Huw Naylor" userId="cb434148-0398-4a19-a556-a2ed753acfe0" providerId="ADAL" clId="{03705D6D-452B-4ED1-9251-2B300DE437A3}" dt="2023-04-28T10:07:02.543" v="793" actId="207"/>
          <ac:spMkLst>
            <pc:docMk/>
            <pc:sldMk cId="1034508164" sldId="281"/>
            <ac:spMk id="11" creationId="{3663194A-6A8C-CE64-0B98-E4C271714077}"/>
          </ac:spMkLst>
        </pc:spChg>
        <pc:picChg chg="add mod">
          <ac:chgData name="Huw Naylor" userId="cb434148-0398-4a19-a556-a2ed753acfe0" providerId="ADAL" clId="{03705D6D-452B-4ED1-9251-2B300DE437A3}" dt="2023-04-28T09:47:38.729" v="727" actId="1076"/>
          <ac:picMkLst>
            <pc:docMk/>
            <pc:sldMk cId="1034508164" sldId="281"/>
            <ac:picMk id="5" creationId="{A0C68F49-BCAF-8C9B-7AF1-9CF62A8C9A11}"/>
          </ac:picMkLst>
        </pc:picChg>
        <pc:picChg chg="add mod">
          <ac:chgData name="Huw Naylor" userId="cb434148-0398-4a19-a556-a2ed753acfe0" providerId="ADAL" clId="{03705D6D-452B-4ED1-9251-2B300DE437A3}" dt="2023-04-28T09:45:58.597" v="722" actId="14100"/>
          <ac:picMkLst>
            <pc:docMk/>
            <pc:sldMk cId="1034508164" sldId="281"/>
            <ac:picMk id="7" creationId="{04CD8F4F-E432-7C80-ECD9-439AC2BBD401}"/>
          </ac:picMkLst>
        </pc:picChg>
        <pc:picChg chg="add mod ord">
          <ac:chgData name="Huw Naylor" userId="cb434148-0398-4a19-a556-a2ed753acfe0" providerId="ADAL" clId="{03705D6D-452B-4ED1-9251-2B300DE437A3}" dt="2023-04-28T09:47:46.121" v="731" actId="1076"/>
          <ac:picMkLst>
            <pc:docMk/>
            <pc:sldMk cId="1034508164" sldId="281"/>
            <ac:picMk id="9" creationId="{6A780AB3-028B-2296-8FFD-FFF99E1C557B}"/>
          </ac:picMkLst>
        </pc:picChg>
        <pc:picChg chg="add mod">
          <ac:chgData name="Huw Naylor" userId="cb434148-0398-4a19-a556-a2ed753acfe0" providerId="ADAL" clId="{03705D6D-452B-4ED1-9251-2B300DE437A3}" dt="2023-04-28T10:06:52.607" v="792" actId="1038"/>
          <ac:picMkLst>
            <pc:docMk/>
            <pc:sldMk cId="1034508164" sldId="281"/>
            <ac:picMk id="10" creationId="{DC127E3B-D59F-C8E7-AF37-01E20A485935}"/>
          </ac:picMkLst>
        </pc:picChg>
      </pc:sldChg>
      <pc:sldChg chg="addSp modSp new mod">
        <pc:chgData name="Huw Naylor" userId="cb434148-0398-4a19-a556-a2ed753acfe0" providerId="ADAL" clId="{03705D6D-452B-4ED1-9251-2B300DE437A3}" dt="2023-04-28T10:50:21.356" v="1111" actId="20577"/>
        <pc:sldMkLst>
          <pc:docMk/>
          <pc:sldMk cId="1558685908" sldId="282"/>
        </pc:sldMkLst>
        <pc:spChg chg="mod">
          <ac:chgData name="Huw Naylor" userId="cb434148-0398-4a19-a556-a2ed753acfe0" providerId="ADAL" clId="{03705D6D-452B-4ED1-9251-2B300DE437A3}" dt="2023-04-28T10:50:21.356" v="1111" actId="20577"/>
          <ac:spMkLst>
            <pc:docMk/>
            <pc:sldMk cId="1558685908" sldId="282"/>
            <ac:spMk id="2" creationId="{2FFC0C40-1574-F2C0-8912-BB5CBDCCE432}"/>
          </ac:spMkLst>
        </pc:spChg>
        <pc:spChg chg="mod">
          <ac:chgData name="Huw Naylor" userId="cb434148-0398-4a19-a556-a2ed753acfe0" providerId="ADAL" clId="{03705D6D-452B-4ED1-9251-2B300DE437A3}" dt="2023-04-28T10:49:09.979" v="1103" actId="1036"/>
          <ac:spMkLst>
            <pc:docMk/>
            <pc:sldMk cId="1558685908" sldId="282"/>
            <ac:spMk id="3" creationId="{38F53306-2E62-C1BD-36BE-F0E4EAD98B3E}"/>
          </ac:spMkLst>
        </pc:spChg>
        <pc:spChg chg="add mod ord">
          <ac:chgData name="Huw Naylor" userId="cb434148-0398-4a19-a556-a2ed753acfe0" providerId="ADAL" clId="{03705D6D-452B-4ED1-9251-2B300DE437A3}" dt="2023-04-28T10:49:09.979" v="1103" actId="1036"/>
          <ac:spMkLst>
            <pc:docMk/>
            <pc:sldMk cId="1558685908" sldId="282"/>
            <ac:spMk id="4" creationId="{D739E30C-FD15-B2F2-4914-3A8FAD2FEDA5}"/>
          </ac:spMkLst>
        </pc:spChg>
        <pc:picChg chg="add mod">
          <ac:chgData name="Huw Naylor" userId="cb434148-0398-4a19-a556-a2ed753acfe0" providerId="ADAL" clId="{03705D6D-452B-4ED1-9251-2B300DE437A3}" dt="2023-04-28T10:49:09.979" v="1103" actId="1036"/>
          <ac:picMkLst>
            <pc:docMk/>
            <pc:sldMk cId="1558685908" sldId="282"/>
            <ac:picMk id="6" creationId="{BCBB442F-5CBF-DA50-7BEB-F31114F200C7}"/>
          </ac:picMkLst>
        </pc:picChg>
        <pc:picChg chg="add mod">
          <ac:chgData name="Huw Naylor" userId="cb434148-0398-4a19-a556-a2ed753acfe0" providerId="ADAL" clId="{03705D6D-452B-4ED1-9251-2B300DE437A3}" dt="2023-04-28T10:49:09.979" v="1103" actId="1036"/>
          <ac:picMkLst>
            <pc:docMk/>
            <pc:sldMk cId="1558685908" sldId="282"/>
            <ac:picMk id="8" creationId="{290A2092-78DA-6F7F-70A6-B66B38FB2FC4}"/>
          </ac:picMkLst>
        </pc:picChg>
      </pc:sldChg>
      <pc:sldChg chg="addSp delSp modSp add mod modAnim">
        <pc:chgData name="Huw Naylor" userId="cb434148-0398-4a19-a556-a2ed753acfe0" providerId="ADAL" clId="{03705D6D-452B-4ED1-9251-2B300DE437A3}" dt="2023-04-28T15:25:58.992" v="1993" actId="166"/>
        <pc:sldMkLst>
          <pc:docMk/>
          <pc:sldMk cId="1870941596" sldId="283"/>
        </pc:sldMkLst>
        <pc:spChg chg="del">
          <ac:chgData name="Huw Naylor" userId="cb434148-0398-4a19-a556-a2ed753acfe0" providerId="ADAL" clId="{03705D6D-452B-4ED1-9251-2B300DE437A3}" dt="2023-04-28T15:07:04.268" v="1797" actId="478"/>
          <ac:spMkLst>
            <pc:docMk/>
            <pc:sldMk cId="1870941596" sldId="283"/>
            <ac:spMk id="3" creationId="{DA493628-7976-D8F2-1016-046C1775E51E}"/>
          </ac:spMkLst>
        </pc:spChg>
        <pc:spChg chg="add mod">
          <ac:chgData name="Huw Naylor" userId="cb434148-0398-4a19-a556-a2ed753acfe0" providerId="ADAL" clId="{03705D6D-452B-4ED1-9251-2B300DE437A3}" dt="2023-04-28T15:16:02.436" v="1903" actId="208"/>
          <ac:spMkLst>
            <pc:docMk/>
            <pc:sldMk cId="1870941596" sldId="283"/>
            <ac:spMk id="15" creationId="{2BED4AF3-E05F-E778-519C-14D3BAF2FED4}"/>
          </ac:spMkLst>
        </pc:spChg>
        <pc:grpChg chg="add mod">
          <ac:chgData name="Huw Naylor" userId="cb434148-0398-4a19-a556-a2ed753acfe0" providerId="ADAL" clId="{03705D6D-452B-4ED1-9251-2B300DE437A3}" dt="2023-04-28T15:25:14.660" v="1990" actId="164"/>
          <ac:grpSpMkLst>
            <pc:docMk/>
            <pc:sldMk cId="1870941596" sldId="283"/>
            <ac:grpSpMk id="26" creationId="{41A8BC24-A5CC-A2D0-3262-7E577FF89CCA}"/>
          </ac:grpSpMkLst>
        </pc:grpChg>
        <pc:picChg chg="mod ord">
          <ac:chgData name="Huw Naylor" userId="cb434148-0398-4a19-a556-a2ed753acfe0" providerId="ADAL" clId="{03705D6D-452B-4ED1-9251-2B300DE437A3}" dt="2023-04-28T15:25:58.992" v="1993" actId="166"/>
          <ac:picMkLst>
            <pc:docMk/>
            <pc:sldMk cId="1870941596" sldId="283"/>
            <ac:picMk id="5" creationId="{8467FBA0-3644-2BC0-3BC6-85B54C83A696}"/>
          </ac:picMkLst>
        </pc:picChg>
        <pc:picChg chg="add mod">
          <ac:chgData name="Huw Naylor" userId="cb434148-0398-4a19-a556-a2ed753acfe0" providerId="ADAL" clId="{03705D6D-452B-4ED1-9251-2B300DE437A3}" dt="2023-04-28T15:09:58.967" v="1857" actId="1076"/>
          <ac:picMkLst>
            <pc:docMk/>
            <pc:sldMk cId="1870941596" sldId="283"/>
            <ac:picMk id="6" creationId="{E3A2E509-81D1-1FD3-837F-9D17CA6F8581}"/>
          </ac:picMkLst>
        </pc:picChg>
        <pc:picChg chg="del">
          <ac:chgData name="Huw Naylor" userId="cb434148-0398-4a19-a556-a2ed753acfe0" providerId="ADAL" clId="{03705D6D-452B-4ED1-9251-2B300DE437A3}" dt="2023-04-28T15:03:51.908" v="1765" actId="478"/>
          <ac:picMkLst>
            <pc:docMk/>
            <pc:sldMk cId="1870941596" sldId="283"/>
            <ac:picMk id="7" creationId="{46302044-1282-73E3-D00A-9720200089F5}"/>
          </ac:picMkLst>
        </pc:picChg>
        <pc:picChg chg="add mod">
          <ac:chgData name="Huw Naylor" userId="cb434148-0398-4a19-a556-a2ed753acfe0" providerId="ADAL" clId="{03705D6D-452B-4ED1-9251-2B300DE437A3}" dt="2023-04-28T15:09:48.143" v="1856" actId="1037"/>
          <ac:picMkLst>
            <pc:docMk/>
            <pc:sldMk cId="1870941596" sldId="283"/>
            <ac:picMk id="9" creationId="{A346A8DB-F3F8-B7BE-B2D5-25E347DEFECA}"/>
          </ac:picMkLst>
        </pc:picChg>
        <pc:picChg chg="add mod">
          <ac:chgData name="Huw Naylor" userId="cb434148-0398-4a19-a556-a2ed753acfe0" providerId="ADAL" clId="{03705D6D-452B-4ED1-9251-2B300DE437A3}" dt="2023-04-28T15:09:23.132" v="1804" actId="14100"/>
          <ac:picMkLst>
            <pc:docMk/>
            <pc:sldMk cId="1870941596" sldId="283"/>
            <ac:picMk id="11" creationId="{904162E3-7713-B505-398E-E90144255099}"/>
          </ac:picMkLst>
        </pc:picChg>
        <pc:picChg chg="add mo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16" creationId="{01E3779C-D3AF-952F-115F-AF6F3C446065}"/>
          </ac:picMkLst>
        </pc:picChg>
        <pc:picChg chg="add del mod">
          <ac:chgData name="Huw Naylor" userId="cb434148-0398-4a19-a556-a2ed753acfe0" providerId="ADAL" clId="{03705D6D-452B-4ED1-9251-2B300DE437A3}" dt="2023-04-28T15:23:08.768" v="1921" actId="478"/>
          <ac:picMkLst>
            <pc:docMk/>
            <pc:sldMk cId="1870941596" sldId="283"/>
            <ac:picMk id="17" creationId="{D50E4B72-3900-C6C5-109F-3ECD66032B70}"/>
          </ac:picMkLst>
        </pc:picChg>
        <pc:picChg chg="add mod or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19" creationId="{9F12E2AB-DCE4-14C1-0D58-D068276E46A0}"/>
          </ac:picMkLst>
        </pc:picChg>
        <pc:picChg chg="add mo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21" creationId="{E69251CC-3547-CE4F-2231-59ADE7176369}"/>
          </ac:picMkLst>
        </pc:picChg>
        <pc:cxnChg chg="add mod">
          <ac:chgData name="Huw Naylor" userId="cb434148-0398-4a19-a556-a2ed753acfe0" providerId="ADAL" clId="{03705D6D-452B-4ED1-9251-2B300DE437A3}" dt="2023-04-28T15:10:18.147" v="1864" actId="1038"/>
          <ac:cxnSpMkLst>
            <pc:docMk/>
            <pc:sldMk cId="1870941596" sldId="283"/>
            <ac:cxnSpMk id="12" creationId="{E14AA5DB-9631-EF3C-F139-7D5AB79A09D2}"/>
          </ac:cxnSpMkLst>
        </pc:cxnChg>
        <pc:cxnChg chg="add mod">
          <ac:chgData name="Huw Naylor" userId="cb434148-0398-4a19-a556-a2ed753acfe0" providerId="ADAL" clId="{03705D6D-452B-4ED1-9251-2B300DE437A3}" dt="2023-04-28T15:10:23.731" v="1866" actId="1076"/>
          <ac:cxnSpMkLst>
            <pc:docMk/>
            <pc:sldMk cId="1870941596" sldId="283"/>
            <ac:cxnSpMk id="13" creationId="{B66EF22B-0B1E-6393-7871-20FED5C1C694}"/>
          </ac:cxnSpMkLst>
        </pc:cxnChg>
        <pc:cxnChg chg="add mod">
          <ac:chgData name="Huw Naylor" userId="cb434148-0398-4a19-a556-a2ed753acfe0" providerId="ADAL" clId="{03705D6D-452B-4ED1-9251-2B300DE437A3}" dt="2023-04-28T15:10:29.392" v="1868" actId="1076"/>
          <ac:cxnSpMkLst>
            <pc:docMk/>
            <pc:sldMk cId="1870941596" sldId="283"/>
            <ac:cxnSpMk id="14" creationId="{161B2DC1-4534-1416-F876-328AA03EB96D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2" creationId="{1DC12BAC-767A-1785-3E57-0000A2A522A7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3" creationId="{301E0297-2ABB-3797-4F85-39AC972E1B8E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4" creationId="{0E5129C1-09B6-7284-9208-3CBC16D495D8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5" creationId="{CA142386-0FF1-AAF3-01A5-46AF3AE0F831}"/>
          </ac:cxnSpMkLst>
        </pc:cxnChg>
      </pc:sldChg>
      <pc:sldChg chg="addSp modSp new mod">
        <pc:chgData name="Huw Naylor" userId="cb434148-0398-4a19-a556-a2ed753acfe0" providerId="ADAL" clId="{03705D6D-452B-4ED1-9251-2B300DE437A3}" dt="2023-05-02T10:33:04.495" v="2107" actId="20577"/>
        <pc:sldMkLst>
          <pc:docMk/>
          <pc:sldMk cId="788865430" sldId="284"/>
        </pc:sldMkLst>
        <pc:spChg chg="mod">
          <ac:chgData name="Huw Naylor" userId="cb434148-0398-4a19-a556-a2ed753acfe0" providerId="ADAL" clId="{03705D6D-452B-4ED1-9251-2B300DE437A3}" dt="2023-05-02T10:33:04.495" v="2107" actId="20577"/>
          <ac:spMkLst>
            <pc:docMk/>
            <pc:sldMk cId="788865430" sldId="284"/>
            <ac:spMk id="2" creationId="{338BFEB4-02E1-27B7-6FBC-3D8818605D1C}"/>
          </ac:spMkLst>
        </pc:spChg>
        <pc:spChg chg="mod">
          <ac:chgData name="Huw Naylor" userId="cb434148-0398-4a19-a556-a2ed753acfe0" providerId="ADAL" clId="{03705D6D-452B-4ED1-9251-2B300DE437A3}" dt="2023-05-02T10:29:15.191" v="2037" actId="1076"/>
          <ac:spMkLst>
            <pc:docMk/>
            <pc:sldMk cId="788865430" sldId="284"/>
            <ac:spMk id="3" creationId="{73D4A26C-8C94-2BD5-7B2F-4309A3785C5E}"/>
          </ac:spMkLst>
        </pc:spChg>
        <pc:spChg chg="add mod">
          <ac:chgData name="Huw Naylor" userId="cb434148-0398-4a19-a556-a2ed753acfe0" providerId="ADAL" clId="{03705D6D-452B-4ED1-9251-2B300DE437A3}" dt="2023-05-02T10:32:10.439" v="2080" actId="164"/>
          <ac:spMkLst>
            <pc:docMk/>
            <pc:sldMk cId="788865430" sldId="284"/>
            <ac:spMk id="7" creationId="{5C9082D2-E9B9-EEEA-1830-A8EA8D915E1D}"/>
          </ac:spMkLst>
        </pc:spChg>
        <pc:spChg chg="add mod">
          <ac:chgData name="Huw Naylor" userId="cb434148-0398-4a19-a556-a2ed753acfe0" providerId="ADAL" clId="{03705D6D-452B-4ED1-9251-2B300DE437A3}" dt="2023-05-02T10:32:42.857" v="2096" actId="164"/>
          <ac:spMkLst>
            <pc:docMk/>
            <pc:sldMk cId="788865430" sldId="284"/>
            <ac:spMk id="9" creationId="{47E5E8D8-D160-2373-E8B7-5A4044DACB10}"/>
          </ac:spMkLst>
        </pc:spChg>
        <pc:grpChg chg="add mod">
          <ac:chgData name="Huw Naylor" userId="cb434148-0398-4a19-a556-a2ed753acfe0" providerId="ADAL" clId="{03705D6D-452B-4ED1-9251-2B300DE437A3}" dt="2023-05-02T10:32:10.439" v="2080" actId="164"/>
          <ac:grpSpMkLst>
            <pc:docMk/>
            <pc:sldMk cId="788865430" sldId="284"/>
            <ac:grpSpMk id="8" creationId="{7EBBA62D-461E-6539-A72E-113C48F015E7}"/>
          </ac:grpSpMkLst>
        </pc:grpChg>
        <pc:grpChg chg="add mod">
          <ac:chgData name="Huw Naylor" userId="cb434148-0398-4a19-a556-a2ed753acfe0" providerId="ADAL" clId="{03705D6D-452B-4ED1-9251-2B300DE437A3}" dt="2023-05-02T10:32:42.857" v="2096" actId="164"/>
          <ac:grpSpMkLst>
            <pc:docMk/>
            <pc:sldMk cId="788865430" sldId="284"/>
            <ac:grpSpMk id="10" creationId="{50B7DCAF-A7A1-E3AD-F794-48B6A5CE7318}"/>
          </ac:grpSpMkLst>
        </pc:grpChg>
        <pc:picChg chg="add mod modCrop">
          <ac:chgData name="Huw Naylor" userId="cb434148-0398-4a19-a556-a2ed753acfe0" providerId="ADAL" clId="{03705D6D-452B-4ED1-9251-2B300DE437A3}" dt="2023-05-02T10:32:42.857" v="2096" actId="164"/>
          <ac:picMkLst>
            <pc:docMk/>
            <pc:sldMk cId="788865430" sldId="284"/>
            <ac:picMk id="5" creationId="{2E1E009F-1C50-8257-F24E-306BB2DC65F5}"/>
          </ac:picMkLst>
        </pc:picChg>
        <pc:picChg chg="add mod modCrop">
          <ac:chgData name="Huw Naylor" userId="cb434148-0398-4a19-a556-a2ed753acfe0" providerId="ADAL" clId="{03705D6D-452B-4ED1-9251-2B300DE437A3}" dt="2023-05-02T10:32:10.439" v="2080" actId="164"/>
          <ac:picMkLst>
            <pc:docMk/>
            <pc:sldMk cId="788865430" sldId="284"/>
            <ac:picMk id="6" creationId="{60626B10-0C69-6CBD-96FD-969AD6CAA927}"/>
          </ac:picMkLst>
        </pc:picChg>
      </pc:sldChg>
      <pc:sldChg chg="addSp delSp modSp add mod ord">
        <pc:chgData name="Huw Naylor" userId="cb434148-0398-4a19-a556-a2ed753acfe0" providerId="ADAL" clId="{03705D6D-452B-4ED1-9251-2B300DE437A3}" dt="2023-05-02T10:48:16.976" v="2411"/>
        <pc:sldMkLst>
          <pc:docMk/>
          <pc:sldMk cId="2284232419" sldId="285"/>
        </pc:sldMkLst>
        <pc:spChg chg="add mod">
          <ac:chgData name="Huw Naylor" userId="cb434148-0398-4a19-a556-a2ed753acfe0" providerId="ADAL" clId="{03705D6D-452B-4ED1-9251-2B300DE437A3}" dt="2023-05-02T10:35:51.759" v="2134" actId="164"/>
          <ac:spMkLst>
            <pc:docMk/>
            <pc:sldMk cId="2284232419" sldId="285"/>
            <ac:spMk id="13" creationId="{A4E0A90B-4570-58AA-99A9-01A74CA65035}"/>
          </ac:spMkLst>
        </pc:spChg>
        <pc:spChg chg="add mod">
          <ac:chgData name="Huw Naylor" userId="cb434148-0398-4a19-a556-a2ed753acfe0" providerId="ADAL" clId="{03705D6D-452B-4ED1-9251-2B300DE437A3}" dt="2023-05-02T10:35:25.218" v="2130" actId="164"/>
          <ac:spMkLst>
            <pc:docMk/>
            <pc:sldMk cId="2284232419" sldId="285"/>
            <ac:spMk id="14" creationId="{EE0EE1F1-E0E3-1C96-25CB-B8118F61FC39}"/>
          </ac:spMkLst>
        </pc:spChg>
        <pc:grpChg chg="del">
          <ac:chgData name="Huw Naylor" userId="cb434148-0398-4a19-a556-a2ed753acfe0" providerId="ADAL" clId="{03705D6D-452B-4ED1-9251-2B300DE437A3}" dt="2023-05-02T10:33:29.650" v="2110" actId="478"/>
          <ac:grpSpMkLst>
            <pc:docMk/>
            <pc:sldMk cId="2284232419" sldId="285"/>
            <ac:grpSpMk id="8" creationId="{7EBBA62D-461E-6539-A72E-113C48F015E7}"/>
          </ac:grpSpMkLst>
        </pc:grpChg>
        <pc:grpChg chg="del">
          <ac:chgData name="Huw Naylor" userId="cb434148-0398-4a19-a556-a2ed753acfe0" providerId="ADAL" clId="{03705D6D-452B-4ED1-9251-2B300DE437A3}" dt="2023-05-02T10:33:28.306" v="2109" actId="478"/>
          <ac:grpSpMkLst>
            <pc:docMk/>
            <pc:sldMk cId="2284232419" sldId="285"/>
            <ac:grpSpMk id="10" creationId="{50B7DCAF-A7A1-E3AD-F794-48B6A5CE7318}"/>
          </ac:grpSpMkLst>
        </pc:grpChg>
        <pc:grpChg chg="add mod">
          <ac:chgData name="Huw Naylor" userId="cb434148-0398-4a19-a556-a2ed753acfe0" providerId="ADAL" clId="{03705D6D-452B-4ED1-9251-2B300DE437A3}" dt="2023-05-02T10:36:06.963" v="2164" actId="1035"/>
          <ac:grpSpMkLst>
            <pc:docMk/>
            <pc:sldMk cId="2284232419" sldId="285"/>
            <ac:grpSpMk id="15" creationId="{01A4A39B-9C69-410A-6175-028589B67A3B}"/>
          </ac:grpSpMkLst>
        </pc:grpChg>
        <pc:grpChg chg="add mod">
          <ac:chgData name="Huw Naylor" userId="cb434148-0398-4a19-a556-a2ed753acfe0" providerId="ADAL" clId="{03705D6D-452B-4ED1-9251-2B300DE437A3}" dt="2023-05-02T10:36:06.963" v="2164" actId="1035"/>
          <ac:grpSpMkLst>
            <pc:docMk/>
            <pc:sldMk cId="2284232419" sldId="285"/>
            <ac:grpSpMk id="16" creationId="{59F5ECDF-C255-8B38-5A68-5E7F9397D37D}"/>
          </ac:grpSpMkLst>
        </pc:grpChg>
        <pc:picChg chg="add mod modCrop">
          <ac:chgData name="Huw Naylor" userId="cb434148-0398-4a19-a556-a2ed753acfe0" providerId="ADAL" clId="{03705D6D-452B-4ED1-9251-2B300DE437A3}" dt="2023-05-02T10:35:51.759" v="2134" actId="164"/>
          <ac:picMkLst>
            <pc:docMk/>
            <pc:sldMk cId="2284232419" sldId="285"/>
            <ac:picMk id="11" creationId="{51A7EED6-B987-4ED4-434F-6DAEFED91526}"/>
          </ac:picMkLst>
        </pc:picChg>
        <pc:picChg chg="add mod modCrop">
          <ac:chgData name="Huw Naylor" userId="cb434148-0398-4a19-a556-a2ed753acfe0" providerId="ADAL" clId="{03705D6D-452B-4ED1-9251-2B300DE437A3}" dt="2023-05-02T10:35:25.218" v="2130" actId="164"/>
          <ac:picMkLst>
            <pc:docMk/>
            <pc:sldMk cId="2284232419" sldId="285"/>
            <ac:picMk id="12" creationId="{9B8702B1-E647-5BB2-E4D5-21C6F22E283A}"/>
          </ac:picMkLst>
        </pc:picChg>
      </pc:sldChg>
      <pc:sldChg chg="addSp delSp modSp new mod">
        <pc:chgData name="Huw Naylor" userId="cb434148-0398-4a19-a556-a2ed753acfe0" providerId="ADAL" clId="{03705D6D-452B-4ED1-9251-2B300DE437A3}" dt="2023-05-02T10:42:26.110" v="2274" actId="1076"/>
        <pc:sldMkLst>
          <pc:docMk/>
          <pc:sldMk cId="521167201" sldId="286"/>
        </pc:sldMkLst>
        <pc:spChg chg="mod">
          <ac:chgData name="Huw Naylor" userId="cb434148-0398-4a19-a556-a2ed753acfe0" providerId="ADAL" clId="{03705D6D-452B-4ED1-9251-2B300DE437A3}" dt="2023-05-02T10:37:48.476" v="2182" actId="1076"/>
          <ac:spMkLst>
            <pc:docMk/>
            <pc:sldMk cId="521167201" sldId="286"/>
            <ac:spMk id="2" creationId="{365376DB-8E6B-6AB8-E7E9-4689EFC0D5D6}"/>
          </ac:spMkLst>
        </pc:spChg>
        <pc:spChg chg="del">
          <ac:chgData name="Huw Naylor" userId="cb434148-0398-4a19-a556-a2ed753acfe0" providerId="ADAL" clId="{03705D6D-452B-4ED1-9251-2B300DE437A3}" dt="2023-05-02T10:37:52.504" v="2183" actId="478"/>
          <ac:spMkLst>
            <pc:docMk/>
            <pc:sldMk cId="521167201" sldId="286"/>
            <ac:spMk id="3" creationId="{C35F64B9-7F33-A5D1-C32A-36CBD10C64C8}"/>
          </ac:spMkLst>
        </pc:spChg>
        <pc:grpChg chg="add mod">
          <ac:chgData name="Huw Naylor" userId="cb434148-0398-4a19-a556-a2ed753acfe0" providerId="ADAL" clId="{03705D6D-452B-4ED1-9251-2B300DE437A3}" dt="2023-05-02T10:41:18.810" v="2270" actId="14100"/>
          <ac:grpSpMkLst>
            <pc:docMk/>
            <pc:sldMk cId="521167201" sldId="286"/>
            <ac:grpSpMk id="13" creationId="{4CFD3FAE-FB8C-5371-8B9C-BAF37BBEA093}"/>
          </ac:grpSpMkLst>
        </pc:grpChg>
        <pc:picChg chg="add mod ord modCrop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5" creationId="{CCF3106A-0877-25FD-E222-70B1D8D9C9A5}"/>
          </ac:picMkLst>
        </pc:picChg>
        <pc:picChg chg="add mod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7" creationId="{0D803F05-5EED-4F64-9DBB-27D0155F0928}"/>
          </ac:picMkLst>
        </pc:picChg>
        <pc:picChg chg="add mod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9" creationId="{8457A871-57D3-9BCD-A937-A9D536B84848}"/>
          </ac:picMkLst>
        </pc:picChg>
        <pc:picChg chg="add mod">
          <ac:chgData name="Huw Naylor" userId="cb434148-0398-4a19-a556-a2ed753acfe0" providerId="ADAL" clId="{03705D6D-452B-4ED1-9251-2B300DE437A3}" dt="2023-05-02T10:42:26.110" v="2274" actId="1076"/>
          <ac:picMkLst>
            <pc:docMk/>
            <pc:sldMk cId="521167201" sldId="286"/>
            <ac:picMk id="15" creationId="{6461E7AA-B890-66F3-BFD0-78AEDE603C22}"/>
          </ac:picMkLst>
        </pc:pic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0" creationId="{2973E455-27CF-9F48-5ADF-127A8B328D75}"/>
          </ac:cxnSpMkLst>
        </pc:cxn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1" creationId="{00BD6BF7-2AB0-8823-866E-21848BCFA98B}"/>
          </ac:cxnSpMkLst>
        </pc:cxn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2" creationId="{CDCF6616-01AF-F719-C532-71BF9817A984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2T10:47:10.500" v="2403" actId="1076"/>
        <pc:sldMkLst>
          <pc:docMk/>
          <pc:sldMk cId="1284140854" sldId="287"/>
        </pc:sldMkLst>
        <pc:spChg chg="add mod">
          <ac:chgData name="Huw Naylor" userId="cb434148-0398-4a19-a556-a2ed753acfe0" providerId="ADAL" clId="{03705D6D-452B-4ED1-9251-2B300DE437A3}" dt="2023-05-02T10:47:10.500" v="2403" actId="1076"/>
          <ac:spMkLst>
            <pc:docMk/>
            <pc:sldMk cId="1284140854" sldId="287"/>
            <ac:spMk id="8" creationId="{5197277B-1AC7-B8BD-D10C-2E746AF7C652}"/>
          </ac:spMkLst>
        </pc:spChg>
        <pc:picChg chg="add mod">
          <ac:chgData name="Huw Naylor" userId="cb434148-0398-4a19-a556-a2ed753acfe0" providerId="ADAL" clId="{03705D6D-452B-4ED1-9251-2B300DE437A3}" dt="2023-05-02T10:45:47.347" v="2279" actId="14100"/>
          <ac:picMkLst>
            <pc:docMk/>
            <pc:sldMk cId="1284140854" sldId="287"/>
            <ac:picMk id="4" creationId="{9F6071E6-0AC9-E7D5-012F-2837DE2A5EC8}"/>
          </ac:picMkLst>
        </pc:picChg>
        <pc:picChg chg="del">
          <ac:chgData name="Huw Naylor" userId="cb434148-0398-4a19-a556-a2ed753acfe0" providerId="ADAL" clId="{03705D6D-452B-4ED1-9251-2B300DE437A3}" dt="2023-05-02T10:45:35.630" v="2276" actId="478"/>
          <ac:picMkLst>
            <pc:docMk/>
            <pc:sldMk cId="1284140854" sldId="287"/>
            <ac:picMk id="15" creationId="{6461E7AA-B890-66F3-BFD0-78AEDE603C22}"/>
          </ac:picMkLst>
        </pc:picChg>
        <pc:cxnChg chg="add mod">
          <ac:chgData name="Huw Naylor" userId="cb434148-0398-4a19-a556-a2ed753acfe0" providerId="ADAL" clId="{03705D6D-452B-4ED1-9251-2B300DE437A3}" dt="2023-05-02T10:46:21.022" v="2281" actId="1076"/>
          <ac:cxnSpMkLst>
            <pc:docMk/>
            <pc:sldMk cId="1284140854" sldId="287"/>
            <ac:cxnSpMk id="6" creationId="{9F3216D2-DA37-6C87-ABB7-7A153BD110C0}"/>
          </ac:cxnSpMkLst>
        </pc:cxnChg>
      </pc:sldChg>
      <pc:sldChg chg="addSp delSp modSp new mod">
        <pc:chgData name="Huw Naylor" userId="cb434148-0398-4a19-a556-a2ed753acfe0" providerId="ADAL" clId="{03705D6D-452B-4ED1-9251-2B300DE437A3}" dt="2023-05-02T10:50:25.108" v="2521" actId="5793"/>
        <pc:sldMkLst>
          <pc:docMk/>
          <pc:sldMk cId="1877915348" sldId="288"/>
        </pc:sldMkLst>
        <pc:spChg chg="del">
          <ac:chgData name="Huw Naylor" userId="cb434148-0398-4a19-a556-a2ed753acfe0" providerId="ADAL" clId="{03705D6D-452B-4ED1-9251-2B300DE437A3}" dt="2023-05-02T10:48:32.166" v="2412" actId="478"/>
          <ac:spMkLst>
            <pc:docMk/>
            <pc:sldMk cId="1877915348" sldId="288"/>
            <ac:spMk id="2" creationId="{05FE0823-0137-A139-A0D8-CB3C6D29E176}"/>
          </ac:spMkLst>
        </pc:spChg>
        <pc:spChg chg="del">
          <ac:chgData name="Huw Naylor" userId="cb434148-0398-4a19-a556-a2ed753acfe0" providerId="ADAL" clId="{03705D6D-452B-4ED1-9251-2B300DE437A3}" dt="2023-05-02T10:47:54.449" v="2405" actId="478"/>
          <ac:spMkLst>
            <pc:docMk/>
            <pc:sldMk cId="1877915348" sldId="288"/>
            <ac:spMk id="3" creationId="{F2691A4B-6605-B6E0-C02D-C179F7FC102A}"/>
          </ac:spMkLst>
        </pc:spChg>
        <pc:spChg chg="add mod">
          <ac:chgData name="Huw Naylor" userId="cb434148-0398-4a19-a556-a2ed753acfe0" providerId="ADAL" clId="{03705D6D-452B-4ED1-9251-2B300DE437A3}" dt="2023-05-02T10:48:38.288" v="2423" actId="20577"/>
          <ac:spMkLst>
            <pc:docMk/>
            <pc:sldMk cId="1877915348" sldId="288"/>
            <ac:spMk id="6" creationId="{557B784B-4FFD-2FEF-DFBE-AB73DC2AAF21}"/>
          </ac:spMkLst>
        </pc:spChg>
        <pc:spChg chg="add mod">
          <ac:chgData name="Huw Naylor" userId="cb434148-0398-4a19-a556-a2ed753acfe0" providerId="ADAL" clId="{03705D6D-452B-4ED1-9251-2B300DE437A3}" dt="2023-05-02T10:50:25.108" v="2521" actId="5793"/>
          <ac:spMkLst>
            <pc:docMk/>
            <pc:sldMk cId="1877915348" sldId="288"/>
            <ac:spMk id="9" creationId="{15B8F632-DD95-0465-C6C1-5CCD88750BA6}"/>
          </ac:spMkLst>
        </pc:spChg>
        <pc:picChg chg="add mod">
          <ac:chgData name="Huw Naylor" userId="cb434148-0398-4a19-a556-a2ed753acfe0" providerId="ADAL" clId="{03705D6D-452B-4ED1-9251-2B300DE437A3}" dt="2023-05-02T10:48:05.397" v="2409" actId="14100"/>
          <ac:picMkLst>
            <pc:docMk/>
            <pc:sldMk cId="1877915348" sldId="288"/>
            <ac:picMk id="5" creationId="{EBBFD854-A8E1-C856-3E50-F0C8FC628DA5}"/>
          </ac:picMkLst>
        </pc:picChg>
        <pc:picChg chg="add mod">
          <ac:chgData name="Huw Naylor" userId="cb434148-0398-4a19-a556-a2ed753acfe0" providerId="ADAL" clId="{03705D6D-452B-4ED1-9251-2B300DE437A3}" dt="2023-05-02T10:49:51.264" v="2426" actId="1076"/>
          <ac:picMkLst>
            <pc:docMk/>
            <pc:sldMk cId="1877915348" sldId="288"/>
            <ac:picMk id="8" creationId="{321CFC91-10E9-0739-91E4-B6FE9F6F6579}"/>
          </ac:picMkLst>
        </pc:picChg>
      </pc:sldChg>
      <pc:sldChg chg="addSp delSp modSp add mod">
        <pc:chgData name="Huw Naylor" userId="cb434148-0398-4a19-a556-a2ed753acfe0" providerId="ADAL" clId="{03705D6D-452B-4ED1-9251-2B300DE437A3}" dt="2023-05-02T10:58:13.038" v="2881" actId="1076"/>
        <pc:sldMkLst>
          <pc:docMk/>
          <pc:sldMk cId="1417469200" sldId="289"/>
        </pc:sldMkLst>
        <pc:spChg chg="add mod">
          <ac:chgData name="Huw Naylor" userId="cb434148-0398-4a19-a556-a2ed753acfe0" providerId="ADAL" clId="{03705D6D-452B-4ED1-9251-2B300DE437A3}" dt="2023-05-02T10:55:36.375" v="2599" actId="207"/>
          <ac:spMkLst>
            <pc:docMk/>
            <pc:sldMk cId="1417469200" sldId="289"/>
            <ac:spMk id="4" creationId="{1193C021-1236-7DE1-242C-36D42E07E64B}"/>
          </ac:spMkLst>
        </pc:spChg>
        <pc:spChg chg="del">
          <ac:chgData name="Huw Naylor" userId="cb434148-0398-4a19-a556-a2ed753acfe0" providerId="ADAL" clId="{03705D6D-452B-4ED1-9251-2B300DE437A3}" dt="2023-05-02T10:55:48.640" v="2600" actId="478"/>
          <ac:spMkLst>
            <pc:docMk/>
            <pc:sldMk cId="1417469200" sldId="289"/>
            <ac:spMk id="9" creationId="{15B8F632-DD95-0465-C6C1-5CCD88750BA6}"/>
          </ac:spMkLst>
        </pc:spChg>
        <pc:spChg chg="add mod">
          <ac:chgData name="Huw Naylor" userId="cb434148-0398-4a19-a556-a2ed753acfe0" providerId="ADAL" clId="{03705D6D-452B-4ED1-9251-2B300DE437A3}" dt="2023-05-02T10:56:37.757" v="2696" actId="1076"/>
          <ac:spMkLst>
            <pc:docMk/>
            <pc:sldMk cId="1417469200" sldId="289"/>
            <ac:spMk id="14" creationId="{7FF35DCD-3C86-D6A1-09A9-C7C137CC94EA}"/>
          </ac:spMkLst>
        </pc:spChg>
        <pc:spChg chg="add mod">
          <ac:chgData name="Huw Naylor" userId="cb434148-0398-4a19-a556-a2ed753acfe0" providerId="ADAL" clId="{03705D6D-452B-4ED1-9251-2B300DE437A3}" dt="2023-05-02T10:58:13.038" v="2881" actId="1076"/>
          <ac:spMkLst>
            <pc:docMk/>
            <pc:sldMk cId="1417469200" sldId="289"/>
            <ac:spMk id="17" creationId="{A30DE043-703C-D226-D09D-FBAA2011F6C3}"/>
          </ac:spMkLst>
        </pc:spChg>
        <pc:picChg chg="add mod">
          <ac:chgData name="Huw Naylor" userId="cb434148-0398-4a19-a556-a2ed753acfe0" providerId="ADAL" clId="{03705D6D-452B-4ED1-9251-2B300DE437A3}" dt="2023-05-02T10:54:38.929" v="2527" actId="1076"/>
          <ac:picMkLst>
            <pc:docMk/>
            <pc:sldMk cId="1417469200" sldId="289"/>
            <ac:picMk id="3" creationId="{05DA26ED-B89B-64A8-3DF3-D1407EC0457E}"/>
          </ac:picMkLst>
        </pc:picChg>
        <pc:picChg chg="del">
          <ac:chgData name="Huw Naylor" userId="cb434148-0398-4a19-a556-a2ed753acfe0" providerId="ADAL" clId="{03705D6D-452B-4ED1-9251-2B300DE437A3}" dt="2023-05-02T10:54:31.526" v="2524" actId="478"/>
          <ac:picMkLst>
            <pc:docMk/>
            <pc:sldMk cId="1417469200" sldId="289"/>
            <ac:picMk id="5" creationId="{EBBFD854-A8E1-C856-3E50-F0C8FC628DA5}"/>
          </ac:picMkLst>
        </pc:picChg>
        <pc:picChg chg="mod">
          <ac:chgData name="Huw Naylor" userId="cb434148-0398-4a19-a556-a2ed753acfe0" providerId="ADAL" clId="{03705D6D-452B-4ED1-9251-2B300DE437A3}" dt="2023-05-02T10:55:51.440" v="2601" actId="1076"/>
          <ac:picMkLst>
            <pc:docMk/>
            <pc:sldMk cId="1417469200" sldId="289"/>
            <ac:picMk id="8" creationId="{321CFC91-10E9-0739-91E4-B6FE9F6F6579}"/>
          </ac:picMkLst>
        </pc:picChg>
        <pc:cxnChg chg="add mod">
          <ac:chgData name="Huw Naylor" userId="cb434148-0398-4a19-a556-a2ed753acfe0" providerId="ADAL" clId="{03705D6D-452B-4ED1-9251-2B300DE437A3}" dt="2023-05-02T10:55:32.333" v="2598" actId="1076"/>
          <ac:cxnSpMkLst>
            <pc:docMk/>
            <pc:sldMk cId="1417469200" sldId="289"/>
            <ac:cxnSpMk id="7" creationId="{AC3C59DC-018F-F00F-5C76-82E14FBC712F}"/>
          </ac:cxnSpMkLst>
        </pc:cxnChg>
        <pc:cxnChg chg="add mod">
          <ac:chgData name="Huw Naylor" userId="cb434148-0398-4a19-a556-a2ed753acfe0" providerId="ADAL" clId="{03705D6D-452B-4ED1-9251-2B300DE437A3}" dt="2023-05-02T10:55:59.807" v="2604" actId="1076"/>
          <ac:cxnSpMkLst>
            <pc:docMk/>
            <pc:sldMk cId="1417469200" sldId="289"/>
            <ac:cxnSpMk id="12" creationId="{3DB04CB4-17D9-F050-46CF-C2A7EDCE983D}"/>
          </ac:cxnSpMkLst>
        </pc:cxnChg>
        <pc:cxnChg chg="add mod">
          <ac:chgData name="Huw Naylor" userId="cb434148-0398-4a19-a556-a2ed753acfe0" providerId="ADAL" clId="{03705D6D-452B-4ED1-9251-2B300DE437A3}" dt="2023-05-02T10:57:00.882" v="2710" actId="14100"/>
          <ac:cxnSpMkLst>
            <pc:docMk/>
            <pc:sldMk cId="1417469200" sldId="289"/>
            <ac:cxnSpMk id="15" creationId="{2D013887-2BA4-F5D2-BC8B-F9429CBAFB93}"/>
          </ac:cxnSpMkLst>
        </pc:cxnChg>
      </pc:sldChg>
      <pc:sldChg chg="addSp modSp mod">
        <pc:chgData name="Huw Naylor" userId="cb434148-0398-4a19-a556-a2ed753acfe0" providerId="ADAL" clId="{03705D6D-452B-4ED1-9251-2B300DE437A3}" dt="2023-05-03T23:31:15.444" v="3982" actId="1038"/>
        <pc:sldMkLst>
          <pc:docMk/>
          <pc:sldMk cId="3250253745" sldId="300"/>
        </pc:sldMkLst>
        <pc:spChg chg="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" creationId="{0094B9F7-3810-7C08-201C-FEFE4AD8EF92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3" creationId="{52D874F9-F8B0-1D15-07A0-640B9A380DA9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10" creationId="{17491A66-E168-EA73-1FF6-8413065373BE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17" creationId="{6A963DF1-72EA-52B5-A797-A53F17C74D09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0" creationId="{B24B5E5D-84C1-4AC1-2A56-CA38BAC8BFC0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1" creationId="{EAB87E0B-8557-4C4B-E690-40FA9DCE03C3}"/>
          </ac:spMkLst>
        </pc:sp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4" creationId="{78DA638C-1970-9530-00DD-E220E2DA8C6F}"/>
          </ac:picMkLst>
        </pc:pic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6" creationId="{E6FB8DB0-3551-357B-A03A-AA4AB0D3542B}"/>
          </ac:picMkLst>
        </pc:picChg>
        <pc:picChg chg="mod">
          <ac:chgData name="Huw Naylor" userId="cb434148-0398-4a19-a556-a2ed753acfe0" providerId="ADAL" clId="{03705D6D-452B-4ED1-9251-2B300DE437A3}" dt="2023-05-03T23:31:15.444" v="3982" actId="1038"/>
          <ac:picMkLst>
            <pc:docMk/>
            <pc:sldMk cId="3250253745" sldId="300"/>
            <ac:picMk id="7" creationId="{5A0957DC-D6A3-31E3-CDAA-A018C9F610F7}"/>
          </ac:picMkLst>
        </pc:pic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9" creationId="{388283CB-15BE-B864-D62B-D5CBC1F60327}"/>
          </ac:picMkLst>
        </pc:pic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8" creationId="{FEB0701E-D7F4-088B-45F7-4DDD2A4337E8}"/>
          </ac:cxnSpMkLst>
        </pc:cxnChg>
        <pc:cxnChg chg="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1" creationId="{2C97A5A2-71A9-500F-9D16-58AFED45981F}"/>
          </ac:cxnSpMkLst>
        </pc:cxn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2" creationId="{FB1AD533-EABB-7E36-C2B7-670A76AD77AC}"/>
          </ac:cxnSpMkLst>
        </pc:cxnChg>
        <pc:cxnChg chg="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3" creationId="{BF812ABC-53E4-7732-71EC-94A4E516FADA}"/>
          </ac:cxnSpMkLst>
        </pc:cxn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8" creationId="{0A896EFB-80D0-77E6-5F3B-A699FD4D093C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3T22:24:15.686" v="3284" actId="1076"/>
        <pc:sldMkLst>
          <pc:docMk/>
          <pc:sldMk cId="3181656947" sldId="301"/>
        </pc:sldMkLst>
        <pc:grpChg chg="del">
          <ac:chgData name="Huw Naylor" userId="cb434148-0398-4a19-a556-a2ed753acfe0" providerId="ADAL" clId="{03705D6D-452B-4ED1-9251-2B300DE437A3}" dt="2023-05-03T22:19:27.979" v="3251" actId="478"/>
          <ac:grpSpMkLst>
            <pc:docMk/>
            <pc:sldMk cId="3181656947" sldId="301"/>
            <ac:grpSpMk id="7" creationId="{BB74871A-35E6-CCE1-544E-C5289D31D09A}"/>
          </ac:grpSpMkLst>
        </pc:grpChg>
        <pc:picChg chg="add mod ord">
          <ac:chgData name="Huw Naylor" userId="cb434148-0398-4a19-a556-a2ed753acfe0" providerId="ADAL" clId="{03705D6D-452B-4ED1-9251-2B300DE437A3}" dt="2023-05-03T22:22:00.179" v="3273" actId="1037"/>
          <ac:picMkLst>
            <pc:docMk/>
            <pc:sldMk cId="3181656947" sldId="301"/>
            <ac:picMk id="4" creationId="{D5CD16BD-6D68-0C7D-00F6-7E31B59F9574}"/>
          </ac:picMkLst>
        </pc:picChg>
        <pc:picChg chg="add mod">
          <ac:chgData name="Huw Naylor" userId="cb434148-0398-4a19-a556-a2ed753acfe0" providerId="ADAL" clId="{03705D6D-452B-4ED1-9251-2B300DE437A3}" dt="2023-05-03T22:22:08.762" v="3274" actId="1076"/>
          <ac:picMkLst>
            <pc:docMk/>
            <pc:sldMk cId="3181656947" sldId="301"/>
            <ac:picMk id="9" creationId="{32394449-3BE0-2192-E43C-D87FB07507A8}"/>
          </ac:picMkLst>
        </pc:picChg>
        <pc:picChg chg="add mod">
          <ac:chgData name="Huw Naylor" userId="cb434148-0398-4a19-a556-a2ed753acfe0" providerId="ADAL" clId="{03705D6D-452B-4ED1-9251-2B300DE437A3}" dt="2023-05-03T22:21:30.995" v="3257" actId="1076"/>
          <ac:picMkLst>
            <pc:docMk/>
            <pc:sldMk cId="3181656947" sldId="301"/>
            <ac:picMk id="11" creationId="{D0FC547A-16B7-1781-F6CC-9D3F4FC81293}"/>
          </ac:picMkLst>
        </pc:picChg>
        <pc:picChg chg="add mod">
          <ac:chgData name="Huw Naylor" userId="cb434148-0398-4a19-a556-a2ed753acfe0" providerId="ADAL" clId="{03705D6D-452B-4ED1-9251-2B300DE437A3}" dt="2023-05-03T22:22:20.731" v="3276" actId="1076"/>
          <ac:picMkLst>
            <pc:docMk/>
            <pc:sldMk cId="3181656947" sldId="301"/>
            <ac:picMk id="13" creationId="{BA1A568C-D39B-2B35-0399-15DAAC75C579}"/>
          </ac:picMkLst>
        </pc:picChg>
        <pc:cxnChg chg="add mod">
          <ac:chgData name="Huw Naylor" userId="cb434148-0398-4a19-a556-a2ed753acfe0" providerId="ADAL" clId="{03705D6D-452B-4ED1-9251-2B300DE437A3}" dt="2023-05-03T22:22:35.649" v="3278" actId="1076"/>
          <ac:cxnSpMkLst>
            <pc:docMk/>
            <pc:sldMk cId="3181656947" sldId="301"/>
            <ac:cxnSpMk id="14" creationId="{9B9A0879-0584-198E-2E22-6A5B080CBAC9}"/>
          </ac:cxnSpMkLst>
        </pc:cxnChg>
        <pc:cxnChg chg="add mod">
          <ac:chgData name="Huw Naylor" userId="cb434148-0398-4a19-a556-a2ed753acfe0" providerId="ADAL" clId="{03705D6D-452B-4ED1-9251-2B300DE437A3}" dt="2023-05-03T22:22:38.736" v="3280" actId="1076"/>
          <ac:cxnSpMkLst>
            <pc:docMk/>
            <pc:sldMk cId="3181656947" sldId="301"/>
            <ac:cxnSpMk id="15" creationId="{7B074F0B-A2E6-4D2E-A141-80D951FF29B3}"/>
          </ac:cxnSpMkLst>
        </pc:cxnChg>
        <pc:cxnChg chg="add mod">
          <ac:chgData name="Huw Naylor" userId="cb434148-0398-4a19-a556-a2ed753acfe0" providerId="ADAL" clId="{03705D6D-452B-4ED1-9251-2B300DE437A3}" dt="2023-05-03T22:22:44.362" v="3282" actId="1076"/>
          <ac:cxnSpMkLst>
            <pc:docMk/>
            <pc:sldMk cId="3181656947" sldId="301"/>
            <ac:cxnSpMk id="16" creationId="{FDB2C9B2-D5B6-3A9B-2E94-583D92BDD344}"/>
          </ac:cxnSpMkLst>
        </pc:cxnChg>
        <pc:cxnChg chg="add mod">
          <ac:chgData name="Huw Naylor" userId="cb434148-0398-4a19-a556-a2ed753acfe0" providerId="ADAL" clId="{03705D6D-452B-4ED1-9251-2B300DE437A3}" dt="2023-05-03T22:24:15.686" v="3284" actId="1076"/>
          <ac:cxnSpMkLst>
            <pc:docMk/>
            <pc:sldMk cId="3181656947" sldId="301"/>
            <ac:cxnSpMk id="17" creationId="{AA97B599-15C9-7F48-4B85-C169053EB614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3T23:07:14.998" v="3856" actId="1076"/>
        <pc:sldMkLst>
          <pc:docMk/>
          <pc:sldMk cId="3702689286" sldId="302"/>
        </pc:sldMkLst>
        <pc:spChg chg="del">
          <ac:chgData name="Huw Naylor" userId="cb434148-0398-4a19-a556-a2ed753acfe0" providerId="ADAL" clId="{03705D6D-452B-4ED1-9251-2B300DE437A3}" dt="2023-05-03T23:05:53.955" v="3822" actId="478"/>
          <ac:spMkLst>
            <pc:docMk/>
            <pc:sldMk cId="3702689286" sldId="302"/>
            <ac:spMk id="3" creationId="{0059964F-ED37-5033-83D3-243F4224B455}"/>
          </ac:spMkLst>
        </pc:spChg>
        <pc:spChg chg="add del mod">
          <ac:chgData name="Huw Naylor" userId="cb434148-0398-4a19-a556-a2ed753acfe0" providerId="ADAL" clId="{03705D6D-452B-4ED1-9251-2B300DE437A3}" dt="2023-05-03T23:06:02.989" v="3824" actId="478"/>
          <ac:spMkLst>
            <pc:docMk/>
            <pc:sldMk cId="3702689286" sldId="302"/>
            <ac:spMk id="9" creationId="{41B8DD40-1B73-BB03-46C4-6B5BD11428B6}"/>
          </ac:spMkLst>
        </pc:spChg>
        <pc:picChg chg="del">
          <ac:chgData name="Huw Naylor" userId="cb434148-0398-4a19-a556-a2ed753acfe0" providerId="ADAL" clId="{03705D6D-452B-4ED1-9251-2B300DE437A3}" dt="2023-05-03T23:06:00.316" v="3823" actId="478"/>
          <ac:picMkLst>
            <pc:docMk/>
            <pc:sldMk cId="3702689286" sldId="302"/>
            <ac:picMk id="10" creationId="{A40C311F-D670-4E17-1C6B-35DD865E7FD9}"/>
          </ac:picMkLst>
        </pc:picChg>
        <pc:picChg chg="mod">
          <ac:chgData name="Huw Naylor" userId="cb434148-0398-4a19-a556-a2ed753acfe0" providerId="ADAL" clId="{03705D6D-452B-4ED1-9251-2B300DE437A3}" dt="2023-05-03T23:06:09.852" v="3825" actId="14100"/>
          <ac:picMkLst>
            <pc:docMk/>
            <pc:sldMk cId="3702689286" sldId="302"/>
            <ac:picMk id="12" creationId="{623208EB-AF98-1CF3-402E-BA466E8A65AF}"/>
          </ac:picMkLst>
        </pc:picChg>
        <pc:picChg chg="mod">
          <ac:chgData name="Huw Naylor" userId="cb434148-0398-4a19-a556-a2ed753acfe0" providerId="ADAL" clId="{03705D6D-452B-4ED1-9251-2B300DE437A3}" dt="2023-05-03T23:07:12.995" v="3855" actId="1076"/>
          <ac:picMkLst>
            <pc:docMk/>
            <pc:sldMk cId="3702689286" sldId="302"/>
            <ac:picMk id="14" creationId="{32224670-101F-5136-E52B-F956C7D4B7AB}"/>
          </ac:picMkLst>
        </pc:picChg>
        <pc:picChg chg="add mod">
          <ac:chgData name="Huw Naylor" userId="cb434148-0398-4a19-a556-a2ed753acfe0" providerId="ADAL" clId="{03705D6D-452B-4ED1-9251-2B300DE437A3}" dt="2023-05-03T23:06:51.233" v="3852" actId="1035"/>
          <ac:picMkLst>
            <pc:docMk/>
            <pc:sldMk cId="3702689286" sldId="302"/>
            <ac:picMk id="16" creationId="{0E08EA1D-A8FA-D454-1C19-C2B837C1C204}"/>
          </ac:picMkLst>
        </pc:picChg>
        <pc:cxnChg chg="mod">
          <ac:chgData name="Huw Naylor" userId="cb434148-0398-4a19-a556-a2ed753acfe0" providerId="ADAL" clId="{03705D6D-452B-4ED1-9251-2B300DE437A3}" dt="2023-05-03T23:07:14.998" v="3856" actId="1076"/>
          <ac:cxnSpMkLst>
            <pc:docMk/>
            <pc:sldMk cId="3702689286" sldId="302"/>
            <ac:cxnSpMk id="6" creationId="{00F53D50-7EAC-BF99-6AF9-BD9D6A7E402F}"/>
          </ac:cxnSpMkLst>
        </pc:cxnChg>
        <pc:cxnChg chg="mod ord">
          <ac:chgData name="Huw Naylor" userId="cb434148-0398-4a19-a556-a2ed753acfe0" providerId="ADAL" clId="{03705D6D-452B-4ED1-9251-2B300DE437A3}" dt="2023-05-03T23:07:00.227" v="3854" actId="166"/>
          <ac:cxnSpMkLst>
            <pc:docMk/>
            <pc:sldMk cId="3702689286" sldId="302"/>
            <ac:cxnSpMk id="8" creationId="{0472EC94-A2C7-6288-E90A-8D91B4E96BC0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4T00:28:51.154" v="5069" actId="113"/>
        <pc:sldMkLst>
          <pc:docMk/>
          <pc:sldMk cId="3580810883" sldId="303"/>
        </pc:sldMkLst>
        <pc:spChg chg="mod">
          <ac:chgData name="Huw Naylor" userId="cb434148-0398-4a19-a556-a2ed753acfe0" providerId="ADAL" clId="{03705D6D-452B-4ED1-9251-2B300DE437A3}" dt="2023-05-04T00:21:05.032" v="4844" actId="1036"/>
          <ac:spMkLst>
            <pc:docMk/>
            <pc:sldMk cId="3580810883" sldId="303"/>
            <ac:spMk id="2" creationId="{0041A0E8-CDE4-60BC-48B0-84545F754C21}"/>
          </ac:spMkLst>
        </pc:spChg>
        <pc:spChg chg="del">
          <ac:chgData name="Huw Naylor" userId="cb434148-0398-4a19-a556-a2ed753acfe0" providerId="ADAL" clId="{03705D6D-452B-4ED1-9251-2B300DE437A3}" dt="2023-05-04T00:18:19.142" v="4834" actId="478"/>
          <ac:spMkLst>
            <pc:docMk/>
            <pc:sldMk cId="3580810883" sldId="303"/>
            <ac:spMk id="3" creationId="{8002DF4D-61A2-E682-65BF-F98E88CC037B}"/>
          </ac:spMkLst>
        </pc:spChg>
        <pc:spChg chg="add del mod">
          <ac:chgData name="Huw Naylor" userId="cb434148-0398-4a19-a556-a2ed753acfe0" providerId="ADAL" clId="{03705D6D-452B-4ED1-9251-2B300DE437A3}" dt="2023-05-04T00:18:22.545" v="4835" actId="478"/>
          <ac:spMkLst>
            <pc:docMk/>
            <pc:sldMk cId="3580810883" sldId="303"/>
            <ac:spMk id="5" creationId="{FC84DFFC-9534-3C8C-F879-FB0D9AC72DD6}"/>
          </ac:spMkLst>
        </pc:spChg>
        <pc:spChg chg="add mod">
          <ac:chgData name="Huw Naylor" userId="cb434148-0398-4a19-a556-a2ed753acfe0" providerId="ADAL" clId="{03705D6D-452B-4ED1-9251-2B300DE437A3}" dt="2023-05-04T00:23:37.175" v="4919" actId="113"/>
          <ac:spMkLst>
            <pc:docMk/>
            <pc:sldMk cId="3580810883" sldId="303"/>
            <ac:spMk id="12" creationId="{75E6D39F-318B-A709-C539-10CEA525C607}"/>
          </ac:spMkLst>
        </pc:spChg>
        <pc:spChg chg="add del mod">
          <ac:chgData name="Huw Naylor" userId="cb434148-0398-4a19-a556-a2ed753acfe0" providerId="ADAL" clId="{03705D6D-452B-4ED1-9251-2B300DE437A3}" dt="2023-05-04T00:23:23.194" v="4917" actId="478"/>
          <ac:spMkLst>
            <pc:docMk/>
            <pc:sldMk cId="3580810883" sldId="303"/>
            <ac:spMk id="13" creationId="{955A2D4C-4E2E-E680-0F38-A62D76A55856}"/>
          </ac:spMkLst>
        </pc:spChg>
        <pc:spChg chg="add del mod">
          <ac:chgData name="Huw Naylor" userId="cb434148-0398-4a19-a556-a2ed753acfe0" providerId="ADAL" clId="{03705D6D-452B-4ED1-9251-2B300DE437A3}" dt="2023-05-04T00:23:27.984" v="4918" actId="478"/>
          <ac:spMkLst>
            <pc:docMk/>
            <pc:sldMk cId="3580810883" sldId="303"/>
            <ac:spMk id="15" creationId="{BB907855-0C81-CA98-88F0-05F035637280}"/>
          </ac:spMkLst>
        </pc:spChg>
        <pc:spChg chg="add mod">
          <ac:chgData name="Huw Naylor" userId="cb434148-0398-4a19-a556-a2ed753acfe0" providerId="ADAL" clId="{03705D6D-452B-4ED1-9251-2B300DE437A3}" dt="2023-05-04T00:26:00.181" v="4975" actId="14100"/>
          <ac:spMkLst>
            <pc:docMk/>
            <pc:sldMk cId="3580810883" sldId="303"/>
            <ac:spMk id="18" creationId="{5F79CA5D-3C02-4CCC-7DA3-9CCFC5B4D67D}"/>
          </ac:spMkLst>
        </pc:spChg>
        <pc:spChg chg="add mod">
          <ac:chgData name="Huw Naylor" userId="cb434148-0398-4a19-a556-a2ed753acfe0" providerId="ADAL" clId="{03705D6D-452B-4ED1-9251-2B300DE437A3}" dt="2023-05-04T00:28:51.154" v="5069" actId="113"/>
          <ac:spMkLst>
            <pc:docMk/>
            <pc:sldMk cId="3580810883" sldId="303"/>
            <ac:spMk id="22" creationId="{DE1F9769-A34B-8775-6F3F-A29AE07A4DC8}"/>
          </ac:spMkLst>
        </pc:spChg>
        <pc:picChg chg="add mod">
          <ac:chgData name="Huw Naylor" userId="cb434148-0398-4a19-a556-a2ed753acfe0" providerId="ADAL" clId="{03705D6D-452B-4ED1-9251-2B300DE437A3}" dt="2023-05-04T00:20:51.414" v="4840" actId="1076"/>
          <ac:picMkLst>
            <pc:docMk/>
            <pc:sldMk cId="3580810883" sldId="303"/>
            <ac:picMk id="7" creationId="{27F09BE3-F18D-1268-79A1-EBC167743CF0}"/>
          </ac:picMkLst>
        </pc:picChg>
        <pc:cxnChg chg="add mod">
          <ac:chgData name="Huw Naylor" userId="cb434148-0398-4a19-a556-a2ed753acfe0" providerId="ADAL" clId="{03705D6D-452B-4ED1-9251-2B300DE437A3}" dt="2023-05-04T00:21:33.874" v="4847" actId="1582"/>
          <ac:cxnSpMkLst>
            <pc:docMk/>
            <pc:sldMk cId="3580810883" sldId="303"/>
            <ac:cxnSpMk id="9" creationId="{2321BB8B-F21F-FC18-34F3-9C3F0BD8E815}"/>
          </ac:cxnSpMkLst>
        </pc:cxnChg>
        <pc:cxnChg chg="add mod">
          <ac:chgData name="Huw Naylor" userId="cb434148-0398-4a19-a556-a2ed753acfe0" providerId="ADAL" clId="{03705D6D-452B-4ED1-9251-2B300DE437A3}" dt="2023-05-04T00:23:59.904" v="4923" actId="1035"/>
          <ac:cxnSpMkLst>
            <pc:docMk/>
            <pc:sldMk cId="3580810883" sldId="303"/>
            <ac:cxnSpMk id="11" creationId="{11548443-DE22-4418-E5AC-4960CD6062D0}"/>
          </ac:cxnSpMkLst>
        </pc:cxnChg>
        <pc:cxnChg chg="add mod">
          <ac:chgData name="Huw Naylor" userId="cb434148-0398-4a19-a556-a2ed753acfe0" providerId="ADAL" clId="{03705D6D-452B-4ED1-9251-2B300DE437A3}" dt="2023-05-04T00:25:09.019" v="4926" actId="14100"/>
          <ac:cxnSpMkLst>
            <pc:docMk/>
            <pc:sldMk cId="3580810883" sldId="303"/>
            <ac:cxnSpMk id="16" creationId="{8E6B2C0C-B928-C1C2-A6D5-D51BB40369B1}"/>
          </ac:cxnSpMkLst>
        </pc:cxnChg>
        <pc:cxnChg chg="add mod">
          <ac:chgData name="Huw Naylor" userId="cb434148-0398-4a19-a556-a2ed753acfe0" providerId="ADAL" clId="{03705D6D-452B-4ED1-9251-2B300DE437A3}" dt="2023-05-04T00:27:33.832" v="4977" actId="1076"/>
          <ac:cxnSpMkLst>
            <pc:docMk/>
            <pc:sldMk cId="3580810883" sldId="303"/>
            <ac:cxnSpMk id="19" creationId="{0876279B-B00E-189F-8DC8-0B422DDB90F4}"/>
          </ac:cxnSpMkLst>
        </pc:cxnChg>
        <pc:cxnChg chg="add mod">
          <ac:chgData name="Huw Naylor" userId="cb434148-0398-4a19-a556-a2ed753acfe0" providerId="ADAL" clId="{03705D6D-452B-4ED1-9251-2B300DE437A3}" dt="2023-05-04T00:27:47.029" v="4989" actId="692"/>
          <ac:cxnSpMkLst>
            <pc:docMk/>
            <pc:sldMk cId="3580810883" sldId="303"/>
            <ac:cxnSpMk id="21" creationId="{6F64FD0D-A596-D190-DA39-784EB986D06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1944-EF4D-C238-32A9-4100CDAAC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E9BF7-48B1-8E43-8C00-B0A1B0D7C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3D2D-54F2-C5C2-2DA3-14A5D48C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25F1C-FC58-5816-6148-BB638E56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E4FD-4343-6EB9-EF54-C8B7B539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2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6CC9-E424-E973-6015-049BE7C7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CCC21-3C32-6623-F6A4-F3004F66E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7945A-49F1-1C61-2B74-B360E4D4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B62-784A-552E-E744-87FB5522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9D6B-E297-6668-1700-597BA747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83FEC-024B-8717-14A9-F1B326A0C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755FD-488E-7253-5EE2-9E68116F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769C-0CB9-65FD-7DDC-A3A78EC4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15B69-3731-DF17-58D6-A191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49429-F835-A75D-A0F4-973B7BE0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74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3ADD-1DD9-F4C4-4979-5A8D952D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B2B8-F522-A700-347D-6644D117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9EED9-6D0D-8784-B765-9FD6D7E9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99172-6CA8-12FB-018B-97546B39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4C35-96DF-4813-5FDB-E883189C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2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C8CE-E774-FBC8-BE9E-BE5A0AB2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EEE6-BB83-B748-FA43-5302C6FB9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D6214-3DBB-D657-6A2C-A6B71DA5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5802C-3FBC-D0D4-A98B-C84C44D3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0FFCC-5CC2-2A85-5EFB-DDC95444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63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C203-475E-F452-21EA-FB3E2090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CA37-A141-7788-E2F4-B7EF4D178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9B109-00A7-6CC8-AF55-2827FDA5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B5398-A7E5-9EE2-DB3D-49D9E262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9368E-02D5-07DF-A5F3-2FE7D2F6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410C-EDC6-E711-4978-6CF1EAF7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98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BD9C-34A7-A2FE-D9FB-2A90552C5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4B4B-BBD6-2A30-9836-7FE0F6319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88121-2F22-93A7-F011-F1E73A4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512E40-85F6-432D-29AC-52CD5041A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C3356-03CA-A6B0-51CF-412750587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64A87-BC00-D61D-08F5-1CFB9756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ED466-6E91-79CE-8FBB-9FB90413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27952-D11B-EF76-00E7-F34DC663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5279-9C01-4F89-B173-AD459861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A0399-0C28-C540-9B67-6B539257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8831E-FCA8-236D-B615-76440E76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9C8AD-93F2-E4D8-5EBD-C8F5D626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D0C8F-EBC2-8EE0-6C7C-0CDCFC96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CFF2A-F27B-FCD4-A916-76BBC4B8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0928-E401-BFE8-0A75-B28FFFD8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2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1238-2254-E4C5-2891-5F09888B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D6102-3B33-9F54-6BC6-602E239D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C0AC1-014F-003D-9F2C-70FE41D73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B54C4-1C73-A35E-B288-921AAD49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FDC8A-3241-15F0-B731-4535DFF8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F96D5-3B01-4F98-ACB2-B17DCF85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5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B7FA-EA1F-6FF5-9253-BCC80B86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9C2B0-D3F2-A319-CF57-3BACA7358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0ECD5-4329-172F-8D76-99D38E8C6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5E7E2-7C1F-2564-F8B9-1FCD71D0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101E7-C866-E60C-2EF5-8D50F194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5C855-8BA2-48E9-56EF-910F6791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8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D3B97-D49F-5FF8-D33D-83C5DC34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9FA2-1CFA-1229-462D-D527316D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EB96-44C2-361B-9971-2A60CA15A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A6911-0AE7-EC3F-6051-5C12C5309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AC920-FCC0-58E1-DDF6-A697F89C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58/2159-8290.CD-19-1366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21DF6-53A9-1772-C2DC-27D2511C6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Short Intro to FIJI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759FFED-45C0-B197-329A-2A7F6505E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9CA0CC-7BE6-2E06-F7A8-249073FEB286}"/>
              </a:ext>
            </a:extLst>
          </p:cNvPr>
          <p:cNvCxnSpPr>
            <a:cxnSpLocks/>
          </p:cNvCxnSpPr>
          <p:nvPr/>
        </p:nvCxnSpPr>
        <p:spPr>
          <a:xfrm>
            <a:off x="723900" y="4327301"/>
            <a:ext cx="3505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1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B9C6-607F-0D8C-ACE4-91351A85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4" y="150636"/>
            <a:ext cx="10515600" cy="1325563"/>
          </a:xfrm>
        </p:spPr>
        <p:txBody>
          <a:bodyPr/>
          <a:lstStyle/>
          <a:p>
            <a:r>
              <a:rPr lang="en-GB" dirty="0"/>
              <a:t>Opening an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E68CA-3CC5-92C3-1B73-BB90917D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1" y="1590172"/>
            <a:ext cx="3696511" cy="1352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8467C-1B46-84DD-961A-8263F68C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82" y="4187040"/>
            <a:ext cx="7795364" cy="2121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CC041-F025-4B93-9063-FF5A891E6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046" y="1279923"/>
            <a:ext cx="6019600" cy="26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6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75A4-6977-D40B-42FD-EF15D50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127130"/>
            <a:ext cx="10515600" cy="1325563"/>
          </a:xfrm>
        </p:spPr>
        <p:txBody>
          <a:bodyPr/>
          <a:lstStyle/>
          <a:p>
            <a:r>
              <a:rPr lang="en-GB" dirty="0"/>
              <a:t>Adjusting the image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7ED80-EF6C-D669-C542-F688E5B1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1860634"/>
            <a:ext cx="4953087" cy="480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C0FC5-095B-DBCC-E6F3-F314C04D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9"/>
          <a:stretch/>
        </p:blipFill>
        <p:spPr>
          <a:xfrm>
            <a:off x="526093" y="1791222"/>
            <a:ext cx="5871449" cy="43026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7CE9DB-8E88-364D-AE44-3EC93C4CDDE0}"/>
              </a:ext>
            </a:extLst>
          </p:cNvPr>
          <p:cNvCxnSpPr>
            <a:cxnSpLocks/>
          </p:cNvCxnSpPr>
          <p:nvPr/>
        </p:nvCxnSpPr>
        <p:spPr>
          <a:xfrm flipV="1">
            <a:off x="7191860" y="227130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4E92DF-1D1F-C0F2-56BC-8EE021DC1FDB}"/>
              </a:ext>
            </a:extLst>
          </p:cNvPr>
          <p:cNvCxnSpPr>
            <a:cxnSpLocks/>
          </p:cNvCxnSpPr>
          <p:nvPr/>
        </p:nvCxnSpPr>
        <p:spPr>
          <a:xfrm flipV="1">
            <a:off x="7254491" y="277235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DB1290-8656-E3F3-6B6B-9DEABFDA9134}"/>
              </a:ext>
            </a:extLst>
          </p:cNvPr>
          <p:cNvCxnSpPr>
            <a:cxnSpLocks/>
          </p:cNvCxnSpPr>
          <p:nvPr/>
        </p:nvCxnSpPr>
        <p:spPr>
          <a:xfrm flipV="1">
            <a:off x="9070764" y="277235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53D99-F2AC-DE78-59F5-9EFEDC46415A}"/>
              </a:ext>
            </a:extLst>
          </p:cNvPr>
          <p:cNvCxnSpPr>
            <a:cxnSpLocks/>
          </p:cNvCxnSpPr>
          <p:nvPr/>
        </p:nvCxnSpPr>
        <p:spPr>
          <a:xfrm flipV="1">
            <a:off x="4047828" y="297276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95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#1: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4F11-85AA-8693-71FC-EDA38A46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1" y="1840089"/>
            <a:ext cx="5364980" cy="44245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D83366-527A-979D-7385-B2484565181E}"/>
              </a:ext>
            </a:extLst>
          </p:cNvPr>
          <p:cNvCxnSpPr>
            <a:cxnSpLocks/>
          </p:cNvCxnSpPr>
          <p:nvPr/>
        </p:nvCxnSpPr>
        <p:spPr>
          <a:xfrm flipV="1">
            <a:off x="5594406" y="503863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FD71EF-888A-294B-BA71-570A16E49A0D}"/>
              </a:ext>
            </a:extLst>
          </p:cNvPr>
          <p:cNvSpPr txBox="1"/>
          <p:nvPr/>
        </p:nvSpPr>
        <p:spPr>
          <a:xfrm>
            <a:off x="6026680" y="5098344"/>
            <a:ext cx="135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FEF93-52E4-09F4-6690-71855D3C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66" y="1749682"/>
            <a:ext cx="2114845" cy="13717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1586EB-2DA8-7E20-54D6-B92F03EB7F51}"/>
              </a:ext>
            </a:extLst>
          </p:cNvPr>
          <p:cNvCxnSpPr>
            <a:cxnSpLocks/>
          </p:cNvCxnSpPr>
          <p:nvPr/>
        </p:nvCxnSpPr>
        <p:spPr>
          <a:xfrm flipV="1">
            <a:off x="8261406" y="27669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CD9D58-AD1A-8723-223E-D14F35224D42}"/>
              </a:ext>
            </a:extLst>
          </p:cNvPr>
          <p:cNvSpPr txBox="1"/>
          <p:nvPr/>
        </p:nvSpPr>
        <p:spPr>
          <a:xfrm>
            <a:off x="7552267" y="3872090"/>
            <a:ext cx="4086578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you do click this, FIJI will explicitly warn you about what’s about to happen.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Your pixel values will be adjusted to fit the scale that you currently have </a:t>
            </a:r>
            <a:r>
              <a:rPr lang="en-GB" sz="2400" u="sng" dirty="0"/>
              <a:t>visible</a:t>
            </a:r>
            <a:r>
              <a:rPr lang="en-GB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10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75A4-6977-D40B-42FD-EF15D50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127130"/>
            <a:ext cx="10515600" cy="1325563"/>
          </a:xfrm>
        </p:spPr>
        <p:txBody>
          <a:bodyPr/>
          <a:lstStyle/>
          <a:p>
            <a:r>
              <a:rPr lang="en-GB" dirty="0"/>
              <a:t>Adjusting the image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7ED80-EF6C-D669-C542-F688E5B1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1860634"/>
            <a:ext cx="4953087" cy="480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C0FC5-095B-DBCC-E6F3-F314C04D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9"/>
          <a:stretch/>
        </p:blipFill>
        <p:spPr>
          <a:xfrm>
            <a:off x="526093" y="1791222"/>
            <a:ext cx="5871449" cy="4302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067D6C-B3FC-BA24-0806-9C82984A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053" y="4643619"/>
            <a:ext cx="2655731" cy="20000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E9F238-2ECC-DCF0-E2F9-EF9BE3606185}"/>
              </a:ext>
            </a:extLst>
          </p:cNvPr>
          <p:cNvCxnSpPr>
            <a:cxnSpLocks/>
          </p:cNvCxnSpPr>
          <p:nvPr/>
        </p:nvCxnSpPr>
        <p:spPr>
          <a:xfrm flipV="1">
            <a:off x="4010250" y="62420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3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01CE-842B-EA2E-A1B8-8EF3C0D1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92" y="164708"/>
            <a:ext cx="10515600" cy="1325563"/>
          </a:xfrm>
        </p:spPr>
        <p:txBody>
          <a:bodyPr/>
          <a:lstStyle/>
          <a:p>
            <a:r>
              <a:rPr lang="en-GB" dirty="0"/>
              <a:t>Thresholding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6E5A4-7C3B-B4FB-BE83-F795CC85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" y="3281819"/>
            <a:ext cx="4531015" cy="3576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52B89-A3B5-BFC6-B503-4CB2532A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79" y="1487450"/>
            <a:ext cx="7094521" cy="50822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A81B3F-C101-F979-9302-06648845FD15}"/>
              </a:ext>
            </a:extLst>
          </p:cNvPr>
          <p:cNvCxnSpPr>
            <a:cxnSpLocks/>
          </p:cNvCxnSpPr>
          <p:nvPr/>
        </p:nvCxnSpPr>
        <p:spPr>
          <a:xfrm flipV="1">
            <a:off x="966425" y="357401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74FF9-8164-D905-12E0-CA7E637564D6}"/>
              </a:ext>
            </a:extLst>
          </p:cNvPr>
          <p:cNvCxnSpPr>
            <a:cxnSpLocks/>
          </p:cNvCxnSpPr>
          <p:nvPr/>
        </p:nvCxnSpPr>
        <p:spPr>
          <a:xfrm flipV="1">
            <a:off x="1016529" y="396232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E3F18-9950-0A62-AE63-8E5F862DF597}"/>
              </a:ext>
            </a:extLst>
          </p:cNvPr>
          <p:cNvCxnSpPr>
            <a:cxnSpLocks/>
          </p:cNvCxnSpPr>
          <p:nvPr/>
        </p:nvCxnSpPr>
        <p:spPr>
          <a:xfrm flipV="1">
            <a:off x="2306710" y="44007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27AB4B-9325-0C3C-4FF1-74D4B83AE9E6}"/>
              </a:ext>
            </a:extLst>
          </p:cNvPr>
          <p:cNvCxnSpPr>
            <a:cxnSpLocks/>
          </p:cNvCxnSpPr>
          <p:nvPr/>
        </p:nvCxnSpPr>
        <p:spPr>
          <a:xfrm flipV="1">
            <a:off x="9145921" y="346128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85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01CE-842B-EA2E-A1B8-8EF3C0D1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81" y="1"/>
            <a:ext cx="10515600" cy="1140178"/>
          </a:xfrm>
        </p:spPr>
        <p:txBody>
          <a:bodyPr/>
          <a:lstStyle/>
          <a:p>
            <a:r>
              <a:rPr lang="en-GB" dirty="0"/>
              <a:t>Thresholding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52B89-A3B5-BFC6-B503-4CB2532A0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93"/>
          <a:stretch/>
        </p:blipFill>
        <p:spPr>
          <a:xfrm>
            <a:off x="5463822" y="1182650"/>
            <a:ext cx="2483556" cy="50822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27AB4B-9325-0C3C-4FF1-74D4B83AE9E6}"/>
              </a:ext>
            </a:extLst>
          </p:cNvPr>
          <p:cNvCxnSpPr>
            <a:cxnSpLocks/>
          </p:cNvCxnSpPr>
          <p:nvPr/>
        </p:nvCxnSpPr>
        <p:spPr>
          <a:xfrm flipV="1">
            <a:off x="5826988" y="447728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085F928-A56E-7CD3-8A57-BEB7EC5F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6" y="1311170"/>
            <a:ext cx="4618210" cy="51734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59BAB9-4761-12CE-0A8D-F97B6A5B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289" y="2156178"/>
            <a:ext cx="3440289" cy="3736622"/>
          </a:xfrm>
        </p:spPr>
        <p:txBody>
          <a:bodyPr>
            <a:normAutofit/>
          </a:bodyPr>
          <a:lstStyle/>
          <a:p>
            <a:r>
              <a:rPr lang="en-GB" dirty="0"/>
              <a:t> Clicking ‘Apply’ converts the image to </a:t>
            </a:r>
            <a:r>
              <a:rPr lang="en-GB" u="sng" dirty="0"/>
              <a:t>a binary image</a:t>
            </a:r>
            <a:r>
              <a:rPr lang="en-GB" dirty="0"/>
              <a:t> – pixels that were below the threshold become 0, those above it become 255 (max on 8-bit scale). </a:t>
            </a:r>
          </a:p>
        </p:txBody>
      </p:sp>
    </p:spTree>
    <p:extLst>
      <p:ext uri="{BB962C8B-B14F-4D97-AF65-F5344CB8AC3E}">
        <p14:creationId xmlns:p14="http://schemas.microsoft.com/office/powerpoint/2010/main" val="381741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3CB2-0AAA-CE3C-D651-CA60B56B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12" y="0"/>
            <a:ext cx="10515600" cy="1106311"/>
          </a:xfrm>
        </p:spPr>
        <p:txBody>
          <a:bodyPr/>
          <a:lstStyle/>
          <a:p>
            <a:r>
              <a:rPr lang="en-GB" dirty="0"/>
              <a:t>Scripting in FIJI and the Macro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2AAC6-8681-9459-A511-F68135B6D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44" y="1388533"/>
            <a:ext cx="5257800" cy="194168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 A premature intro – let’s leave this running in the background and come back to it later. </a:t>
            </a:r>
          </a:p>
          <a:p>
            <a:r>
              <a:rPr lang="en-GB" dirty="0"/>
              <a:t>You’ll see code for the things we click on appear in the recorder window.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EC008B-5A3A-A50D-9E53-640CFDE12AF6}"/>
              </a:ext>
            </a:extLst>
          </p:cNvPr>
          <p:cNvGrpSpPr/>
          <p:nvPr/>
        </p:nvGrpSpPr>
        <p:grpSpPr>
          <a:xfrm>
            <a:off x="5669350" y="1367126"/>
            <a:ext cx="6393457" cy="5161576"/>
            <a:chOff x="3847796" y="194553"/>
            <a:chExt cx="7259063" cy="6246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231097-9A92-C0C5-633E-8262223B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7796" y="417388"/>
              <a:ext cx="7259063" cy="12955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5B5560-441C-C0D4-581E-F8876D1F3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138"/>
            <a:stretch/>
          </p:blipFill>
          <p:spPr>
            <a:xfrm>
              <a:off x="7733884" y="194553"/>
              <a:ext cx="2877391" cy="62460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672420-FDD7-AD45-8C87-8C084C76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5459" y="1935804"/>
              <a:ext cx="3048425" cy="379147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6F7520-6046-2B83-7987-2C9F6D681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2234" y="983646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A18619-052A-4C0C-6350-45B807D53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508" y="703399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77E131-6656-D39C-9C7B-4E8EA2DC4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4796" y="3797703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31BD0B5-5AE7-C709-33DA-1E24E0C04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95" y="3532961"/>
            <a:ext cx="5573463" cy="28788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3F287C-EC60-962C-A3CD-A3C9E798BF3A}"/>
              </a:ext>
            </a:extLst>
          </p:cNvPr>
          <p:cNvCxnSpPr>
            <a:cxnSpLocks/>
          </p:cNvCxnSpPr>
          <p:nvPr/>
        </p:nvCxnSpPr>
        <p:spPr>
          <a:xfrm flipV="1">
            <a:off x="397032" y="4014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1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76DB-8E6B-6AB8-E7E9-4689EFC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21A22-AE4C-E4D4-C498-EF7A4182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04" y="1272219"/>
            <a:ext cx="7503096" cy="4932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7277B-1AC7-B8BD-D10C-2E746AF7C652}"/>
              </a:ext>
            </a:extLst>
          </p:cNvPr>
          <p:cNvSpPr txBox="1"/>
          <p:nvPr/>
        </p:nvSpPr>
        <p:spPr>
          <a:xfrm>
            <a:off x="216768" y="5086178"/>
            <a:ext cx="3974232" cy="1530521"/>
          </a:xfrm>
          <a:prstGeom prst="rect">
            <a:avLst/>
          </a:prstGeom>
          <a:solidFill>
            <a:srgbClr val="CC99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This is the raw recording of a simple procedure. </a:t>
            </a:r>
          </a:p>
          <a:p>
            <a:r>
              <a:rPr lang="en-GB" dirty="0"/>
              <a:t>Depending on what you clicked, it may need some modifications to create a useable script.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216D2-DA37-6C87-ABB7-7A153BD110C0}"/>
              </a:ext>
            </a:extLst>
          </p:cNvPr>
          <p:cNvCxnSpPr>
            <a:cxnSpLocks/>
          </p:cNvCxnSpPr>
          <p:nvPr/>
        </p:nvCxnSpPr>
        <p:spPr>
          <a:xfrm flipV="1">
            <a:off x="7399215" y="175810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16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76DB-8E6B-6AB8-E7E9-4689EFC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3FAEC-F0FA-0F61-F178-34947888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68" y="3219234"/>
            <a:ext cx="7259063" cy="30865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216D2-DA37-6C87-ABB7-7A153BD110C0}"/>
              </a:ext>
            </a:extLst>
          </p:cNvPr>
          <p:cNvCxnSpPr>
            <a:cxnSpLocks/>
          </p:cNvCxnSpPr>
          <p:nvPr/>
        </p:nvCxnSpPr>
        <p:spPr>
          <a:xfrm flipV="1">
            <a:off x="5138615" y="578400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AC6867C-FB10-1DFE-DDEA-3D32EBAA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72" y="2208008"/>
            <a:ext cx="2553056" cy="2924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3FBA8-1789-6549-4934-47904265CEB7}"/>
              </a:ext>
            </a:extLst>
          </p:cNvPr>
          <p:cNvSpPr txBox="1"/>
          <p:nvPr/>
        </p:nvSpPr>
        <p:spPr>
          <a:xfrm>
            <a:off x="5157068" y="1898479"/>
            <a:ext cx="565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sequence of operations is now reduced to a single click. </a:t>
            </a:r>
          </a:p>
          <a:p>
            <a:r>
              <a:rPr lang="en-GB" dirty="0"/>
              <a:t>We’ll work up this further later on. </a:t>
            </a:r>
          </a:p>
        </p:txBody>
      </p:sp>
    </p:spTree>
    <p:extLst>
      <p:ext uri="{BB962C8B-B14F-4D97-AF65-F5344CB8AC3E}">
        <p14:creationId xmlns:p14="http://schemas.microsoft.com/office/powerpoint/2010/main" val="161972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F5E5-1F09-0202-46C0-E1B5E2BC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08" y="0"/>
            <a:ext cx="10515600" cy="1325563"/>
          </a:xfrm>
        </p:spPr>
        <p:txBody>
          <a:bodyPr/>
          <a:lstStyle/>
          <a:p>
            <a:r>
              <a:rPr lang="en-GB" dirty="0"/>
              <a:t>Transformations (flip, scale,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A445E-D959-7E94-BE9A-B94F61E2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886"/>
            <a:ext cx="8841804" cy="51415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AD97CA-C3EC-364C-E5D0-B9BF4B6FBAD7}"/>
              </a:ext>
            </a:extLst>
          </p:cNvPr>
          <p:cNvCxnSpPr>
            <a:cxnSpLocks/>
          </p:cNvCxnSpPr>
          <p:nvPr/>
        </p:nvCxnSpPr>
        <p:spPr>
          <a:xfrm flipV="1">
            <a:off x="2246581" y="18402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7D7D5-947D-406C-757A-B7604F93CCD4}"/>
              </a:ext>
            </a:extLst>
          </p:cNvPr>
          <p:cNvCxnSpPr>
            <a:cxnSpLocks/>
          </p:cNvCxnSpPr>
          <p:nvPr/>
        </p:nvCxnSpPr>
        <p:spPr>
          <a:xfrm flipV="1">
            <a:off x="2311691" y="44807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2186F7-CA21-15E8-7F68-D5BA4A8C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725" y="1933334"/>
            <a:ext cx="2152950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5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5904-345A-9E9D-7734-5BBC1C99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42" y="49202"/>
            <a:ext cx="10515600" cy="1325563"/>
          </a:xfrm>
        </p:spPr>
        <p:txBody>
          <a:bodyPr/>
          <a:lstStyle/>
          <a:p>
            <a:r>
              <a:rPr lang="en-GB"/>
              <a:t>What are ImageJ and FIJI?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EF586-50B6-C1AC-507A-ADB93574C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361" y="1976096"/>
            <a:ext cx="9571299" cy="4351338"/>
          </a:xfrm>
        </p:spPr>
        <p:txBody>
          <a:bodyPr/>
          <a:lstStyle/>
          <a:p>
            <a:pPr algn="r"/>
            <a:r>
              <a:rPr lang="en-GB"/>
              <a:t>ImageJ is a Java-based, graphic user interface-based, image analysis package</a:t>
            </a:r>
          </a:p>
          <a:p>
            <a:pPr algn="r"/>
            <a:r>
              <a:rPr lang="en-GB"/>
              <a:t>FIJI (“</a:t>
            </a:r>
            <a:r>
              <a:rPr lang="en-GB">
                <a:solidFill>
                  <a:srgbClr val="00B0F0"/>
                </a:solidFill>
              </a:rPr>
              <a:t>F</a:t>
            </a:r>
            <a:r>
              <a:rPr lang="en-GB"/>
              <a:t>IJI </a:t>
            </a:r>
            <a:r>
              <a:rPr lang="en-GB">
                <a:solidFill>
                  <a:srgbClr val="00B0F0"/>
                </a:solidFill>
              </a:rPr>
              <a:t>i</a:t>
            </a:r>
            <a:r>
              <a:rPr lang="en-GB"/>
              <a:t>s </a:t>
            </a:r>
            <a:r>
              <a:rPr lang="en-GB">
                <a:solidFill>
                  <a:srgbClr val="00B0F0"/>
                </a:solidFill>
              </a:rPr>
              <a:t>j</a:t>
            </a:r>
            <a:r>
              <a:rPr lang="en-GB"/>
              <a:t>ust </a:t>
            </a:r>
            <a:r>
              <a:rPr lang="en-GB">
                <a:solidFill>
                  <a:srgbClr val="00B0F0"/>
                </a:solidFill>
              </a:rPr>
              <a:t>I</a:t>
            </a:r>
            <a:r>
              <a:rPr lang="en-GB"/>
              <a:t>mageJ”) is a widely-use distribution of ImageJ that comes pre-packaged with a useful set of additional plugins.  </a:t>
            </a:r>
          </a:p>
          <a:p>
            <a:pPr algn="r"/>
            <a:r>
              <a:rPr lang="en-GB"/>
              <a:t>Free, open-source software.  </a:t>
            </a:r>
          </a:p>
          <a:p>
            <a:pPr algn="r"/>
            <a:r>
              <a:rPr lang="en-GB"/>
              <a:t>Popular platforms, both for users, and developers who create new plugins for specific purposes.  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859104C-8C63-E98C-C672-507FC4C8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3" y="3160593"/>
            <a:ext cx="1325563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E149F-B69F-D4F7-E0D4-18287467F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" y="1490300"/>
            <a:ext cx="1325563" cy="132556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1E93B18-63C9-8A65-9335-B205DE157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0" y="1374765"/>
            <a:ext cx="1666907" cy="16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#2: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B8D7B-16E3-0FB2-E381-700FEFAB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18" y="1542744"/>
            <a:ext cx="3858163" cy="4382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1A9FE-2390-532D-854E-21D62FA7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1671333"/>
            <a:ext cx="3829584" cy="4353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F810D-92FD-EC32-B9BC-2B6EF792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423" y="4518729"/>
            <a:ext cx="2567921" cy="2339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48CFCD-6318-0973-9A5A-4ABBCC12B27D}"/>
              </a:ext>
            </a:extLst>
          </p:cNvPr>
          <p:cNvSpPr txBox="1"/>
          <p:nvPr/>
        </p:nvSpPr>
        <p:spPr>
          <a:xfrm>
            <a:off x="3222156" y="5934670"/>
            <a:ext cx="616314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Perhaps obvious, but scaling images up or down, and rotating them (except by a multiple of 90°) will cause some changes to pixel values. Pay attention to what effect any interpolation has.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F4871-414C-5F42-43BD-3D2FF843B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9" y="4674836"/>
            <a:ext cx="1813075" cy="290412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319B2E-ECBB-0B4B-92DD-8E79F7D3AC97}"/>
              </a:ext>
            </a:extLst>
          </p:cNvPr>
          <p:cNvCxnSpPr>
            <a:cxnSpLocks/>
          </p:cNvCxnSpPr>
          <p:nvPr/>
        </p:nvCxnSpPr>
        <p:spPr>
          <a:xfrm flipV="1">
            <a:off x="1840181" y="2743200"/>
            <a:ext cx="1106219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D3DFEC-811D-717A-7B10-4CEFBD4210B8}"/>
              </a:ext>
            </a:extLst>
          </p:cNvPr>
          <p:cNvCxnSpPr>
            <a:cxnSpLocks/>
          </p:cNvCxnSpPr>
          <p:nvPr/>
        </p:nvCxnSpPr>
        <p:spPr>
          <a:xfrm flipV="1">
            <a:off x="7388670" y="2743200"/>
            <a:ext cx="1106219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A07193-B358-F321-80C1-AFB36255AD47}"/>
              </a:ext>
            </a:extLst>
          </p:cNvPr>
          <p:cNvCxnSpPr>
            <a:cxnSpLocks/>
          </p:cNvCxnSpPr>
          <p:nvPr/>
        </p:nvCxnSpPr>
        <p:spPr>
          <a:xfrm>
            <a:off x="7383026" y="4495800"/>
            <a:ext cx="1128796" cy="539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A6137B-CC2F-F34A-E3C4-AA201108B4D3}"/>
              </a:ext>
            </a:extLst>
          </p:cNvPr>
          <p:cNvCxnSpPr>
            <a:cxnSpLocks/>
          </p:cNvCxnSpPr>
          <p:nvPr/>
        </p:nvCxnSpPr>
        <p:spPr>
          <a:xfrm>
            <a:off x="1811960" y="4264378"/>
            <a:ext cx="1128796" cy="539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34335C-D470-E752-8BAE-93F23C8FF196}"/>
              </a:ext>
            </a:extLst>
          </p:cNvPr>
          <p:cNvSpPr txBox="1"/>
          <p:nvPr/>
        </p:nvSpPr>
        <p:spPr>
          <a:xfrm>
            <a:off x="2348088" y="2144889"/>
            <a:ext cx="228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2x scale-up, with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40D4E1-DE3E-AF40-3D2A-340DB1A8D8AD}"/>
              </a:ext>
            </a:extLst>
          </p:cNvPr>
          <p:cNvSpPr txBox="1"/>
          <p:nvPr/>
        </p:nvSpPr>
        <p:spPr>
          <a:xfrm>
            <a:off x="1958621" y="4995334"/>
            <a:ext cx="2280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no interpolation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8887E-EA8D-89D2-00B8-FE7ABD429225}"/>
              </a:ext>
            </a:extLst>
          </p:cNvPr>
          <p:cNvSpPr txBox="1"/>
          <p:nvPr/>
        </p:nvSpPr>
        <p:spPr>
          <a:xfrm>
            <a:off x="6132513" y="1969912"/>
            <a:ext cx="228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30° rotation, with and without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318490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44A8-FB78-EC38-B48D-AC566C23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0"/>
            <a:ext cx="10515600" cy="1325563"/>
          </a:xfrm>
        </p:spPr>
        <p:txBody>
          <a:bodyPr/>
          <a:lstStyle/>
          <a:p>
            <a:r>
              <a:rPr lang="en-GB" dirty="0"/>
              <a:t>Process &gt; Math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273CF-623C-DE21-9851-4F4A2887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455673"/>
            <a:ext cx="4769552" cy="59466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DCD0A9-4B03-1F67-5C0D-B25A652B983D}"/>
              </a:ext>
            </a:extLst>
          </p:cNvPr>
          <p:cNvCxnSpPr>
            <a:cxnSpLocks/>
          </p:cNvCxnSpPr>
          <p:nvPr/>
        </p:nvCxnSpPr>
        <p:spPr>
          <a:xfrm flipV="1">
            <a:off x="7585232" y="9029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35BDB-D40A-7579-7629-ECCDA237DA3E}"/>
              </a:ext>
            </a:extLst>
          </p:cNvPr>
          <p:cNvCxnSpPr>
            <a:cxnSpLocks/>
          </p:cNvCxnSpPr>
          <p:nvPr/>
        </p:nvCxnSpPr>
        <p:spPr>
          <a:xfrm flipV="1">
            <a:off x="7686832" y="26936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436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0459F8-0638-A201-02C5-84884802B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7493" y="2765441"/>
            <a:ext cx="3888193" cy="770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D13B-4197-8F92-4032-A5AFA22F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582" y="0"/>
            <a:ext cx="10124418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CE7707-7137-5394-F003-735F5EBBAC23}"/>
              </a:ext>
            </a:extLst>
          </p:cNvPr>
          <p:cNvSpPr/>
          <p:nvPr/>
        </p:nvSpPr>
        <p:spPr>
          <a:xfrm>
            <a:off x="1670756" y="-101600"/>
            <a:ext cx="2494844" cy="2201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Process &gt;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1FE52-9016-CA86-D8FD-B39E79F75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6100"/>
            <a:ext cx="1750766" cy="3642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2DECF-2CAF-535D-6C8B-2EAE3A4A3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251" y="4762322"/>
            <a:ext cx="1661325" cy="434375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3082F2-219C-D3A5-446A-91F7B5FA42FE}"/>
              </a:ext>
            </a:extLst>
          </p:cNvPr>
          <p:cNvCxnSpPr>
            <a:cxnSpLocks/>
          </p:cNvCxnSpPr>
          <p:nvPr/>
        </p:nvCxnSpPr>
        <p:spPr>
          <a:xfrm flipV="1">
            <a:off x="-324336" y="308525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571E1C-55E5-B7FA-CBD0-BB1CDF7FC7D4}"/>
              </a:ext>
            </a:extLst>
          </p:cNvPr>
          <p:cNvCxnSpPr>
            <a:cxnSpLocks/>
          </p:cNvCxnSpPr>
          <p:nvPr/>
        </p:nvCxnSpPr>
        <p:spPr>
          <a:xfrm flipV="1">
            <a:off x="0" y="4903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BB3CC4-170B-D99F-2681-39855749674C}"/>
              </a:ext>
            </a:extLst>
          </p:cNvPr>
          <p:cNvCxnSpPr>
            <a:cxnSpLocks/>
          </p:cNvCxnSpPr>
          <p:nvPr/>
        </p:nvCxnSpPr>
        <p:spPr>
          <a:xfrm flipV="1">
            <a:off x="1489232" y="51828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A63-C63A-D68E-6C67-F64C7885FCBE}"/>
              </a:ext>
            </a:extLst>
          </p:cNvPr>
          <p:cNvSpPr txBox="1"/>
          <p:nvPr/>
        </p:nvSpPr>
        <p:spPr>
          <a:xfrm>
            <a:off x="11209867" y="372532"/>
            <a:ext cx="891822" cy="120032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Kernel: 1 1 1</a:t>
            </a:r>
          </a:p>
          <a:p>
            <a:r>
              <a:rPr lang="en-GB" dirty="0">
                <a:solidFill>
                  <a:srgbClr val="FF0000"/>
                </a:solidFill>
              </a:rPr>
              <a:t>0 0 0</a:t>
            </a:r>
          </a:p>
          <a:p>
            <a:r>
              <a:rPr lang="en-GB" dirty="0">
                <a:solidFill>
                  <a:srgbClr val="FF0000"/>
                </a:solidFill>
              </a:rPr>
              <a:t>-1 -1 -1</a:t>
            </a:r>
          </a:p>
        </p:txBody>
      </p:sp>
    </p:spTree>
    <p:extLst>
      <p:ext uri="{BB962C8B-B14F-4D97-AF65-F5344CB8AC3E}">
        <p14:creationId xmlns:p14="http://schemas.microsoft.com/office/powerpoint/2010/main" val="331291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180B26-BE89-5070-DC3F-DB16D528FD5F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061A4E-E996-79AE-2777-75DC2E4FAED8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571" y="1731523"/>
            <a:ext cx="10184857" cy="3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28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E40B93-2090-73D2-03AB-92A24FEA3E00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0B45EB-2BAE-CD74-DF76-141E37F221F6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300" y="1651001"/>
            <a:ext cx="10199008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4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F19838-82CA-C1C9-0033-84516E9EBB0A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9E812-62C8-AF33-9622-03FE60E4B94F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Lesson 4: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206" y="1562101"/>
            <a:ext cx="10173493" cy="36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5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501A6B-C4F9-5BBD-B463-E7E10F30A848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741" y="1786318"/>
            <a:ext cx="10222159" cy="34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65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/>
              <a:t>Filtering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796E3-9596-15FF-1547-89E08951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22" y="1880886"/>
            <a:ext cx="5953956" cy="4315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A28499-4E78-020A-5D38-FD2F6BB81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92" y="550013"/>
            <a:ext cx="3629532" cy="222916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5449E15-FA26-2ED8-BDE3-23506BD67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0" y="1879600"/>
            <a:ext cx="2582688" cy="19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79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AA13-BCE6-0B3D-BB09-8FC3303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"/>
            <a:ext cx="10515600" cy="1289144"/>
          </a:xfrm>
        </p:spPr>
        <p:txBody>
          <a:bodyPr/>
          <a:lstStyle/>
          <a:p>
            <a:r>
              <a:rPr lang="en-GB" dirty="0"/>
              <a:t>More dimensions: stacks; timelapses, etc.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74871A-35E6-CCE1-544E-C5289D31D09A}"/>
              </a:ext>
            </a:extLst>
          </p:cNvPr>
          <p:cNvGrpSpPr/>
          <p:nvPr/>
        </p:nvGrpSpPr>
        <p:grpSpPr>
          <a:xfrm>
            <a:off x="649423" y="1289144"/>
            <a:ext cx="7010536" cy="5019492"/>
            <a:chOff x="649423" y="1289144"/>
            <a:chExt cx="7010536" cy="50194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49EE8F-F7E7-4CB9-0DB0-2F0B9418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423" y="1289144"/>
              <a:ext cx="7010536" cy="50194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6548E0-290E-4ED0-855A-8A59C931F7F3}"/>
                </a:ext>
              </a:extLst>
            </p:cNvPr>
            <p:cNvSpPr/>
            <p:nvPr/>
          </p:nvSpPr>
          <p:spPr>
            <a:xfrm>
              <a:off x="5294671" y="5568856"/>
              <a:ext cx="2365288" cy="739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3609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AA13-BCE6-0B3D-BB09-8FC3303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"/>
            <a:ext cx="10515600" cy="1289144"/>
          </a:xfrm>
        </p:spPr>
        <p:txBody>
          <a:bodyPr/>
          <a:lstStyle/>
          <a:p>
            <a:r>
              <a:rPr lang="en-GB" dirty="0"/>
              <a:t>More dimensions: stacks; timelapses,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94449-3BE0-2192-E43C-D87FB075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55" y="2267834"/>
            <a:ext cx="2572109" cy="382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C547A-16B7-1781-F6CC-9D3F4FC8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92" y="1090062"/>
            <a:ext cx="4791271" cy="848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D16BD-6D68-0C7D-00F6-7E31B59F9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946" y="1491469"/>
            <a:ext cx="1768037" cy="4226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A568C-D39B-2B35-0399-15DAAC75C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51" y="1629700"/>
            <a:ext cx="3915321" cy="47441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A0879-0584-198E-2E22-6A5B080CBAC9}"/>
              </a:ext>
            </a:extLst>
          </p:cNvPr>
          <p:cNvCxnSpPr>
            <a:cxnSpLocks/>
          </p:cNvCxnSpPr>
          <p:nvPr/>
        </p:nvCxnSpPr>
        <p:spPr>
          <a:xfrm flipV="1">
            <a:off x="6848590" y="149146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074F0B-A2E6-4D2E-A141-80D951FF29B3}"/>
              </a:ext>
            </a:extLst>
          </p:cNvPr>
          <p:cNvCxnSpPr>
            <a:cxnSpLocks/>
          </p:cNvCxnSpPr>
          <p:nvPr/>
        </p:nvCxnSpPr>
        <p:spPr>
          <a:xfrm flipV="1">
            <a:off x="7025610" y="23792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2C9B2-D5B6-3A9B-2E94-583D92BDD344}"/>
              </a:ext>
            </a:extLst>
          </p:cNvPr>
          <p:cNvCxnSpPr>
            <a:cxnSpLocks/>
          </p:cNvCxnSpPr>
          <p:nvPr/>
        </p:nvCxnSpPr>
        <p:spPr>
          <a:xfrm flipV="1">
            <a:off x="8921012" y="31122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97B599-15C9-7F48-4B85-C169053EB614}"/>
              </a:ext>
            </a:extLst>
          </p:cNvPr>
          <p:cNvCxnSpPr>
            <a:cxnSpLocks/>
          </p:cNvCxnSpPr>
          <p:nvPr/>
        </p:nvCxnSpPr>
        <p:spPr>
          <a:xfrm flipV="1">
            <a:off x="1804833" y="615387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65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AD56-EECE-52B5-2A31-B517A42D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9" y="0"/>
            <a:ext cx="10515600" cy="1116419"/>
          </a:xfrm>
        </p:spPr>
        <p:txBody>
          <a:bodyPr/>
          <a:lstStyle/>
          <a:p>
            <a:r>
              <a:rPr lang="en-GB" dirty="0"/>
              <a:t>Installation and startup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E88104-5E46-8FE3-92DB-9CCDDBFD7E39}"/>
              </a:ext>
            </a:extLst>
          </p:cNvPr>
          <p:cNvGrpSpPr/>
          <p:nvPr/>
        </p:nvGrpSpPr>
        <p:grpSpPr>
          <a:xfrm>
            <a:off x="267249" y="2147776"/>
            <a:ext cx="7186174" cy="4072269"/>
            <a:chOff x="2829696" y="1645688"/>
            <a:chExt cx="8843048" cy="5212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6E4F9-3725-4B5D-E0A6-3698A8722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59"/>
            <a:stretch/>
          </p:blipFill>
          <p:spPr>
            <a:xfrm>
              <a:off x="2829696" y="1841157"/>
              <a:ext cx="8838927" cy="50168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C92DD-6FD6-8B56-0679-998512F43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952"/>
            <a:stretch/>
          </p:blipFill>
          <p:spPr>
            <a:xfrm>
              <a:off x="2833817" y="1645688"/>
              <a:ext cx="8838927" cy="22018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655D38-0018-7C95-74B5-4A4EFA4A6836}"/>
              </a:ext>
            </a:extLst>
          </p:cNvPr>
          <p:cNvSpPr txBox="1"/>
          <p:nvPr/>
        </p:nvSpPr>
        <p:spPr>
          <a:xfrm>
            <a:off x="7949609" y="1169581"/>
            <a:ext cx="4242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 portable application (you can keep it on a remote disk, or even </a:t>
            </a:r>
            <a:r>
              <a:rPr lang="en-GB" err="1"/>
              <a:t>thumbdrive</a:t>
            </a:r>
            <a:r>
              <a:rPr lang="en-GB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Usually </a:t>
            </a:r>
            <a:r>
              <a:rPr lang="en-GB" u="sng" dirty="0">
                <a:solidFill>
                  <a:srgbClr val="FF0000"/>
                </a:solidFill>
              </a:rPr>
              <a:t>not recommended</a:t>
            </a:r>
            <a:r>
              <a:rPr lang="en-GB"/>
              <a:t> to save it in your C:\Program Files\ for permissions reasons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82B80E-FD16-AD16-C232-85144F2E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705" y="5426880"/>
            <a:ext cx="5542081" cy="1431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F2AF08-C82E-00FB-7CB2-1F3C9C797017}"/>
              </a:ext>
            </a:extLst>
          </p:cNvPr>
          <p:cNvSpPr txBox="1"/>
          <p:nvPr/>
        </p:nvSpPr>
        <p:spPr>
          <a:xfrm>
            <a:off x="416441" y="1553620"/>
            <a:ext cx="14689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https://</a:t>
            </a:r>
            <a:r>
              <a:rPr lang="en-GB"/>
              <a:t>fiji.sc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30F17-908E-85B1-EEAD-EFCA304925BF}"/>
              </a:ext>
            </a:extLst>
          </p:cNvPr>
          <p:cNvSpPr txBox="1"/>
          <p:nvPr/>
        </p:nvSpPr>
        <p:spPr>
          <a:xfrm>
            <a:off x="8360229" y="5004390"/>
            <a:ext cx="336368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/>
              <a:t>https://imagej.net/software/fiji/downloads</a:t>
            </a:r>
          </a:p>
        </p:txBody>
      </p:sp>
    </p:spTree>
    <p:extLst>
      <p:ext uri="{BB962C8B-B14F-4D97-AF65-F5344CB8AC3E}">
        <p14:creationId xmlns:p14="http://schemas.microsoft.com/office/powerpoint/2010/main" val="2707155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6680-B198-232D-DD78-1240CFB1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0"/>
            <a:ext cx="10515600" cy="1325563"/>
          </a:xfrm>
        </p:spPr>
        <p:txBody>
          <a:bodyPr/>
          <a:lstStyle/>
          <a:p>
            <a:r>
              <a:rPr lang="en-GB" dirty="0"/>
              <a:t>File formats: </a:t>
            </a:r>
            <a:r>
              <a:rPr lang="en-GB" dirty="0" err="1"/>
              <a:t>tif</a:t>
            </a:r>
            <a:r>
              <a:rPr lang="en-GB" dirty="0"/>
              <a:t>, jpg, proprietary formats…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53AAD-51AC-D197-43A8-59270B0B9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"/>
          <a:stretch/>
        </p:blipFill>
        <p:spPr>
          <a:xfrm>
            <a:off x="486757" y="1620590"/>
            <a:ext cx="6734177" cy="354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04207-5BD9-E651-7D17-CCD9B5CAFE99}"/>
              </a:ext>
            </a:extLst>
          </p:cNvPr>
          <p:cNvSpPr txBox="1"/>
          <p:nvPr/>
        </p:nvSpPr>
        <p:spPr>
          <a:xfrm>
            <a:off x="704224" y="5243825"/>
            <a:ext cx="127500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Original </a:t>
            </a:r>
            <a:r>
              <a:rPr lang="en-GB" dirty="0" err="1">
                <a:solidFill>
                  <a:srgbClr val="0070C0"/>
                </a:solidFill>
              </a:rPr>
              <a:t>tif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D349B-11DF-EB9B-705C-668652C35F02}"/>
              </a:ext>
            </a:extLst>
          </p:cNvPr>
          <p:cNvSpPr txBox="1"/>
          <p:nvPr/>
        </p:nvSpPr>
        <p:spPr>
          <a:xfrm>
            <a:off x="4014808" y="5228620"/>
            <a:ext cx="31606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Compressed jpg – looks OK ???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ABFF5-C59D-0D8C-91F7-C0A5315125D9}"/>
              </a:ext>
            </a:extLst>
          </p:cNvPr>
          <p:cNvSpPr txBox="1"/>
          <p:nvPr/>
        </p:nvSpPr>
        <p:spPr>
          <a:xfrm>
            <a:off x="7645400" y="2222500"/>
            <a:ext cx="431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Tiff is often the de facto standard for scientific images – a long-standing, highly flexible format that can accommodate many types of image (dimensions etc).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Jpg and </a:t>
            </a:r>
            <a:r>
              <a:rPr lang="en-GB" dirty="0" err="1"/>
              <a:t>png</a:t>
            </a:r>
            <a:r>
              <a:rPr lang="en-GB" dirty="0"/>
              <a:t> are more often used for consumer photos and small online images, where file size is a greater concern. But the compression of the image does not preserve data. </a:t>
            </a:r>
          </a:p>
        </p:txBody>
      </p:sp>
    </p:spTree>
    <p:extLst>
      <p:ext uri="{BB962C8B-B14F-4D97-AF65-F5344CB8AC3E}">
        <p14:creationId xmlns:p14="http://schemas.microsoft.com/office/powerpoint/2010/main" val="3938947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#3: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8CFCD-6318-0973-9A5A-4ABBCC12B27D}"/>
              </a:ext>
            </a:extLst>
          </p:cNvPr>
          <p:cNvSpPr txBox="1"/>
          <p:nvPr/>
        </p:nvSpPr>
        <p:spPr>
          <a:xfrm>
            <a:off x="3085866" y="4994870"/>
            <a:ext cx="6820134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Conversion to jpg, </a:t>
            </a:r>
            <a:r>
              <a:rPr lang="en-GB" dirty="0" err="1"/>
              <a:t>png</a:t>
            </a:r>
            <a:r>
              <a:rPr lang="en-GB" dirty="0"/>
              <a:t> etc is a LOSSY compression – your file size will be much smaller, but there’s a cost: this ‘</a:t>
            </a:r>
            <a:r>
              <a:rPr lang="en-GB" dirty="0" err="1"/>
              <a:t>blockiness</a:t>
            </a:r>
            <a:r>
              <a:rPr lang="en-GB" dirty="0"/>
              <a:t>’ around object edges is an artefact of the compression algorithm.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Often not obvious, and wouldn’t always cause a problem, but take care: any image analysis method that assumed a natural pixel distribution may run into problems.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33CC9-6047-2854-A0DC-5AD2DE30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61" y="1349420"/>
            <a:ext cx="8249801" cy="35152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1B8B0F-45E8-4B7F-0FC6-F39A6DD681CF}"/>
              </a:ext>
            </a:extLst>
          </p:cNvPr>
          <p:cNvCxnSpPr>
            <a:cxnSpLocks/>
          </p:cNvCxnSpPr>
          <p:nvPr/>
        </p:nvCxnSpPr>
        <p:spPr>
          <a:xfrm flipV="1">
            <a:off x="4968210" y="39540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1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B9F7-3810-7C08-201C-FEFE4AD8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"/>
            <a:ext cx="10515600" cy="1117600"/>
          </a:xfrm>
        </p:spPr>
        <p:txBody>
          <a:bodyPr/>
          <a:lstStyle/>
          <a:p>
            <a:r>
              <a:rPr lang="en-GB" dirty="0"/>
              <a:t>Lesson 5: Selections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957DC-D6A3-31E3-CDAA-A018C9F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355176"/>
            <a:ext cx="6188589" cy="538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283CB-15BE-B864-D62B-D5CBC1F6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06" y="536499"/>
            <a:ext cx="5820587" cy="10860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ADBBBF-ED18-AC35-AAFE-756847B14AC8}"/>
              </a:ext>
            </a:extLst>
          </p:cNvPr>
          <p:cNvSpPr/>
          <p:nvPr/>
        </p:nvSpPr>
        <p:spPr>
          <a:xfrm>
            <a:off x="5576710" y="990600"/>
            <a:ext cx="2373489" cy="3683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97A5A2-71A9-500F-9D16-58AFED45981F}"/>
              </a:ext>
            </a:extLst>
          </p:cNvPr>
          <p:cNvCxnSpPr>
            <a:cxnSpLocks/>
          </p:cNvCxnSpPr>
          <p:nvPr/>
        </p:nvCxnSpPr>
        <p:spPr>
          <a:xfrm flipV="1">
            <a:off x="4880132" y="11442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EC4A6F-07E2-995D-322A-7915C65D7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850" y="2376365"/>
            <a:ext cx="2676899" cy="1752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495C38-A46D-97A8-205D-EADEE306834D}"/>
              </a:ext>
            </a:extLst>
          </p:cNvPr>
          <p:cNvSpPr txBox="1"/>
          <p:nvPr/>
        </p:nvSpPr>
        <p:spPr>
          <a:xfrm>
            <a:off x="7975600" y="4127500"/>
            <a:ext cx="356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Hint: </a:t>
            </a:r>
            <a:r>
              <a:rPr lang="en-GB" i="1" dirty="0">
                <a:solidFill>
                  <a:srgbClr val="00B050"/>
                </a:solidFill>
              </a:rPr>
              <a:t>right-click</a:t>
            </a:r>
            <a:r>
              <a:rPr lang="en-GB" dirty="0"/>
              <a:t> on these buttons for alternative tool; </a:t>
            </a:r>
            <a:r>
              <a:rPr lang="en-GB" u="sng" dirty="0">
                <a:solidFill>
                  <a:srgbClr val="0070C0"/>
                </a:solidFill>
              </a:rPr>
              <a:t>double-click</a:t>
            </a:r>
            <a:r>
              <a:rPr lang="en-GB" dirty="0"/>
              <a:t> them for options.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CB0C02-BC85-CF89-44A6-717DE2E4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87" y="5073610"/>
            <a:ext cx="3048425" cy="571580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D88BA963-2B9B-E290-7533-A1E93AB15766}"/>
              </a:ext>
            </a:extLst>
          </p:cNvPr>
          <p:cNvSpPr/>
          <p:nvPr/>
        </p:nvSpPr>
        <p:spPr>
          <a:xfrm rot="16644171">
            <a:off x="9321799" y="3657600"/>
            <a:ext cx="1092200" cy="1079500"/>
          </a:xfrm>
          <a:prstGeom prst="arc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A5823AA-B677-C164-0992-057C2531AE7D}"/>
              </a:ext>
            </a:extLst>
          </p:cNvPr>
          <p:cNvSpPr/>
          <p:nvPr/>
        </p:nvSpPr>
        <p:spPr>
          <a:xfrm rot="4667243">
            <a:off x="9432859" y="4363242"/>
            <a:ext cx="977293" cy="918945"/>
          </a:xfrm>
          <a:prstGeom prst="arc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898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B9F7-3810-7C08-201C-FEFE4AD8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2" y="1"/>
            <a:ext cx="10515600" cy="1117600"/>
          </a:xfrm>
        </p:spPr>
        <p:txBody>
          <a:bodyPr/>
          <a:lstStyle/>
          <a:p>
            <a:r>
              <a:rPr lang="en-GB" dirty="0"/>
              <a:t>Lesson 5: Selections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957DC-D6A3-31E3-CDAA-A018C9F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1" y="1355176"/>
            <a:ext cx="6188589" cy="538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283CB-15BE-B864-D62B-D5CBC1F6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88" y="53899"/>
            <a:ext cx="5820587" cy="1086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A638C-1970-9530-00DD-E220E2DA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65" y="518866"/>
            <a:ext cx="1676634" cy="3534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B8DB0-3551-357B-A03A-AA4AB0D35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605" y="1473200"/>
            <a:ext cx="2555914" cy="5892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97A5A2-71A9-500F-9D16-58AFED45981F}"/>
              </a:ext>
            </a:extLst>
          </p:cNvPr>
          <p:cNvCxnSpPr>
            <a:cxnSpLocks/>
          </p:cNvCxnSpPr>
          <p:nvPr/>
        </p:nvCxnSpPr>
        <p:spPr>
          <a:xfrm flipV="1">
            <a:off x="5626284" y="36207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812ABC-53E4-7732-71EC-94A4E516FADA}"/>
              </a:ext>
            </a:extLst>
          </p:cNvPr>
          <p:cNvCxnSpPr>
            <a:cxnSpLocks/>
          </p:cNvCxnSpPr>
          <p:nvPr/>
        </p:nvCxnSpPr>
        <p:spPr>
          <a:xfrm flipV="1">
            <a:off x="7226484" y="46240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D874F9-F8B0-1D15-07A0-640B9A380DA9}"/>
              </a:ext>
            </a:extLst>
          </p:cNvPr>
          <p:cNvSpPr txBox="1"/>
          <p:nvPr/>
        </p:nvSpPr>
        <p:spPr>
          <a:xfrm>
            <a:off x="10507507" y="1303923"/>
            <a:ext cx="1760234" cy="338554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(the whole image)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B0701E-D7F4-088B-45F7-4DDD2A4337E8}"/>
              </a:ext>
            </a:extLst>
          </p:cNvPr>
          <p:cNvCxnSpPr>
            <a:stCxn id="3" idx="1"/>
          </p:cNvCxnSpPr>
          <p:nvPr/>
        </p:nvCxnSpPr>
        <p:spPr>
          <a:xfrm flipH="1">
            <a:off x="10293866" y="1473200"/>
            <a:ext cx="213641" cy="80297"/>
          </a:xfrm>
          <a:prstGeom prst="straightConnector1">
            <a:avLst/>
          </a:prstGeom>
          <a:ln w="1905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491A66-E168-EA73-1FF6-8413065373BE}"/>
              </a:ext>
            </a:extLst>
          </p:cNvPr>
          <p:cNvSpPr txBox="1"/>
          <p:nvPr/>
        </p:nvSpPr>
        <p:spPr>
          <a:xfrm>
            <a:off x="10603160" y="1642477"/>
            <a:ext cx="1760234" cy="33855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Remove selection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1AD533-EABB-7E36-C2B7-670A76AD77A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0310212" y="1776032"/>
            <a:ext cx="292948" cy="35722"/>
          </a:xfrm>
          <a:prstGeom prst="straightConnector1">
            <a:avLst/>
          </a:prstGeom>
          <a:ln w="19050">
            <a:solidFill>
              <a:srgbClr val="00B0F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963DF1-72EA-52B5-A797-A53F17C74D09}"/>
              </a:ext>
            </a:extLst>
          </p:cNvPr>
          <p:cNvSpPr txBox="1"/>
          <p:nvPr/>
        </p:nvSpPr>
        <p:spPr>
          <a:xfrm>
            <a:off x="10523853" y="2078713"/>
            <a:ext cx="1760234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Bring back a selection – including from a *different image*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96EFB-80D0-77E6-5F3B-A699FD4D093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0228297" y="2034289"/>
            <a:ext cx="295556" cy="583033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24B5E5D-84C1-4AC1-2A56-CA38BAC8BFC0}"/>
              </a:ext>
            </a:extLst>
          </p:cNvPr>
          <p:cNvSpPr/>
          <p:nvPr/>
        </p:nvSpPr>
        <p:spPr>
          <a:xfrm>
            <a:off x="9516680" y="2078713"/>
            <a:ext cx="295556" cy="3653493"/>
          </a:xfrm>
          <a:prstGeom prst="righ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87E0B-8557-4C4B-E690-40FA9DCE03C3}"/>
              </a:ext>
            </a:extLst>
          </p:cNvPr>
          <p:cNvSpPr txBox="1"/>
          <p:nvPr/>
        </p:nvSpPr>
        <p:spPr>
          <a:xfrm>
            <a:off x="10017663" y="3982548"/>
            <a:ext cx="2002637" cy="92333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Many tools for manipulating a selection</a:t>
            </a:r>
          </a:p>
        </p:txBody>
      </p:sp>
    </p:spTree>
    <p:extLst>
      <p:ext uri="{BB962C8B-B14F-4D97-AF65-F5344CB8AC3E}">
        <p14:creationId xmlns:p14="http://schemas.microsoft.com/office/powerpoint/2010/main" val="325025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53EE-63F4-3A8F-2145-AAF3E9C0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0"/>
            <a:ext cx="10515600" cy="1325563"/>
          </a:xfrm>
        </p:spPr>
        <p:txBody>
          <a:bodyPr/>
          <a:lstStyle/>
          <a:p>
            <a:r>
              <a:rPr lang="en-GB" dirty="0"/>
              <a:t>Lesson 6: ROIs and the ROI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87957-F963-D721-EE89-25B99390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9" y="1442432"/>
            <a:ext cx="3729157" cy="52738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44AAD3-CD2B-F2E8-C592-D18DB7688816}"/>
              </a:ext>
            </a:extLst>
          </p:cNvPr>
          <p:cNvCxnSpPr>
            <a:cxnSpLocks/>
          </p:cNvCxnSpPr>
          <p:nvPr/>
        </p:nvCxnSpPr>
        <p:spPr>
          <a:xfrm flipH="1">
            <a:off x="3290402" y="56400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F0EC15-F5A4-0C63-1511-B11C44480A90}"/>
              </a:ext>
            </a:extLst>
          </p:cNvPr>
          <p:cNvSpPr txBox="1"/>
          <p:nvPr/>
        </p:nvSpPr>
        <p:spPr>
          <a:xfrm>
            <a:off x="3962400" y="5359400"/>
            <a:ext cx="257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Hint: when doing lots of ROI work, use the </a:t>
            </a:r>
            <a:r>
              <a:rPr lang="en-GB" dirty="0" err="1">
                <a:solidFill>
                  <a:srgbClr val="FF0000"/>
                </a:solidFill>
              </a:rPr>
              <a:t>Ctrl+t</a:t>
            </a:r>
            <a:r>
              <a:rPr lang="en-GB" dirty="0">
                <a:solidFill>
                  <a:srgbClr val="FF0000"/>
                </a:solidFill>
              </a:rPr>
              <a:t> (or just ‘t’) hotkey!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25EF3-C611-ECB0-8A20-4B78A593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117920"/>
            <a:ext cx="4326351" cy="47777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694C5-C1F8-3416-4C65-73E2B23218FE}"/>
              </a:ext>
            </a:extLst>
          </p:cNvPr>
          <p:cNvCxnSpPr>
            <a:cxnSpLocks/>
          </p:cNvCxnSpPr>
          <p:nvPr/>
        </p:nvCxnSpPr>
        <p:spPr>
          <a:xfrm flipV="1">
            <a:off x="8560902" y="14871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CDDE70-F91A-56D2-FFCF-8DCD488E719B}"/>
              </a:ext>
            </a:extLst>
          </p:cNvPr>
          <p:cNvCxnSpPr>
            <a:cxnSpLocks/>
          </p:cNvCxnSpPr>
          <p:nvPr/>
        </p:nvCxnSpPr>
        <p:spPr>
          <a:xfrm flipV="1">
            <a:off x="8510102" y="40398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308FB3-4FF9-B699-9886-29BECE70EA50}"/>
              </a:ext>
            </a:extLst>
          </p:cNvPr>
          <p:cNvCxnSpPr>
            <a:cxnSpLocks/>
          </p:cNvCxnSpPr>
          <p:nvPr/>
        </p:nvCxnSpPr>
        <p:spPr>
          <a:xfrm flipV="1">
            <a:off x="9818202" y="4776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F85323-9D3D-6B46-CCBA-06658BFC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61" y="1487137"/>
            <a:ext cx="2172003" cy="3400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F31C0-58CB-EA4F-7061-5CCCE7526D08}"/>
              </a:ext>
            </a:extLst>
          </p:cNvPr>
          <p:cNvCxnSpPr>
            <a:cxnSpLocks/>
          </p:cNvCxnSpPr>
          <p:nvPr/>
        </p:nvCxnSpPr>
        <p:spPr>
          <a:xfrm flipH="1">
            <a:off x="6710080" y="132556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00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AD8-2254-A6EA-5C6D-37CA555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18255"/>
            <a:ext cx="10515600" cy="1325563"/>
          </a:xfrm>
        </p:spPr>
        <p:txBody>
          <a:bodyPr/>
          <a:lstStyle/>
          <a:p>
            <a:r>
              <a:rPr lang="en-GB" dirty="0"/>
              <a:t>Lesson 7: Measurements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2E7F0-4210-7B7A-E2D1-5F60B36B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52" y="1463577"/>
            <a:ext cx="4455052" cy="3580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06A7E-DED1-2BD2-5C4E-AA1C25402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69" y="2040571"/>
            <a:ext cx="2152950" cy="3419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9A433-D9D4-3689-7D92-30D18EED6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36"/>
          <a:stretch/>
        </p:blipFill>
        <p:spPr>
          <a:xfrm>
            <a:off x="8201658" y="3163966"/>
            <a:ext cx="3686689" cy="27947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D2A5C2-0A6F-C3CE-270D-45C4DCC16B16}"/>
              </a:ext>
            </a:extLst>
          </p:cNvPr>
          <p:cNvCxnSpPr>
            <a:cxnSpLocks/>
          </p:cNvCxnSpPr>
          <p:nvPr/>
        </p:nvCxnSpPr>
        <p:spPr>
          <a:xfrm flipV="1">
            <a:off x="6555908" y="360734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8D1A93-563E-5ECE-EB90-04A3F670BF88}"/>
              </a:ext>
            </a:extLst>
          </p:cNvPr>
          <p:cNvCxnSpPr>
            <a:cxnSpLocks/>
          </p:cNvCxnSpPr>
          <p:nvPr/>
        </p:nvCxnSpPr>
        <p:spPr>
          <a:xfrm flipV="1">
            <a:off x="8912595" y="567842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F86208-CAE0-170D-23B1-4E3BEA8700A3}"/>
              </a:ext>
            </a:extLst>
          </p:cNvPr>
          <p:cNvCxnSpPr>
            <a:cxnSpLocks/>
          </p:cNvCxnSpPr>
          <p:nvPr/>
        </p:nvCxnSpPr>
        <p:spPr>
          <a:xfrm flipV="1">
            <a:off x="3092342" y="316396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620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AD8-2254-A6EA-5C6D-37CA555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18255"/>
            <a:ext cx="10515600" cy="1325563"/>
          </a:xfrm>
        </p:spPr>
        <p:txBody>
          <a:bodyPr/>
          <a:lstStyle/>
          <a:p>
            <a:r>
              <a:rPr lang="en-GB" dirty="0"/>
              <a:t>Lesson 7: Measurements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42D195-88A2-7985-E6C1-A4B57F4FD2AF}"/>
              </a:ext>
            </a:extLst>
          </p:cNvPr>
          <p:cNvGrpSpPr/>
          <p:nvPr/>
        </p:nvGrpSpPr>
        <p:grpSpPr>
          <a:xfrm>
            <a:off x="501355" y="1682481"/>
            <a:ext cx="4229690" cy="3848637"/>
            <a:chOff x="3981155" y="1504681"/>
            <a:chExt cx="4229690" cy="38486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924171-570F-CC5C-D75E-3506A5014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1155" y="1504681"/>
              <a:ext cx="4229690" cy="384863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AAD3E5-53A6-A738-326A-02ADA91B1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0688" y="1987425"/>
              <a:ext cx="1600423" cy="179095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8D1A93-563E-5ECE-EB90-04A3F670BF88}"/>
              </a:ext>
            </a:extLst>
          </p:cNvPr>
          <p:cNvCxnSpPr>
            <a:cxnSpLocks/>
          </p:cNvCxnSpPr>
          <p:nvPr/>
        </p:nvCxnSpPr>
        <p:spPr>
          <a:xfrm flipV="1">
            <a:off x="1051295" y="31376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43F141-CF17-9E52-5459-ACC5C1653E05}"/>
              </a:ext>
            </a:extLst>
          </p:cNvPr>
          <p:cNvCxnSpPr>
            <a:cxnSpLocks/>
          </p:cNvCxnSpPr>
          <p:nvPr/>
        </p:nvCxnSpPr>
        <p:spPr>
          <a:xfrm flipV="1">
            <a:off x="1000495" y="21343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74AC473-5954-B1F9-B6FC-C930EEA5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029" y="1439560"/>
            <a:ext cx="2800741" cy="4334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B788C2-43B2-ADDA-3949-032AB4E1DCA7}"/>
              </a:ext>
            </a:extLst>
          </p:cNvPr>
          <p:cNvSpPr txBox="1"/>
          <p:nvPr/>
        </p:nvSpPr>
        <p:spPr>
          <a:xfrm>
            <a:off x="4940300" y="2273300"/>
            <a:ext cx="3746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gets measured when you hit ‘Measure’ in the ROI Manager window?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determine this by using ‘Set Measurements’ from the result window, (also under the ‘</a:t>
            </a:r>
            <a:r>
              <a:rPr lang="en-GB" dirty="0" err="1"/>
              <a:t>Analyze</a:t>
            </a:r>
            <a:r>
              <a:rPr lang="en-GB" dirty="0"/>
              <a:t>’ menu in the main FIJI window.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(Re-run the measurements if necessary)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B2D831-A0A1-A54E-6DA9-E00E9960C159}"/>
              </a:ext>
            </a:extLst>
          </p:cNvPr>
          <p:cNvGrpSpPr/>
          <p:nvPr/>
        </p:nvGrpSpPr>
        <p:grpSpPr>
          <a:xfrm>
            <a:off x="4953000" y="4959351"/>
            <a:ext cx="2082800" cy="2216148"/>
            <a:chOff x="4927600" y="4933951"/>
            <a:chExt cx="2082800" cy="221614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87E938-8BE9-9656-4124-31D183EE1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436" r="29490"/>
            <a:stretch/>
          </p:blipFill>
          <p:spPr>
            <a:xfrm>
              <a:off x="4927600" y="4933951"/>
              <a:ext cx="2082800" cy="84303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15293FB-B623-AD61-35ED-6124C665D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815"/>
            <a:stretch/>
          </p:blipFill>
          <p:spPr>
            <a:xfrm>
              <a:off x="5228421" y="5324300"/>
              <a:ext cx="1477179" cy="1825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574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A0E8-CDE4-60BC-48B0-84545F7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18255"/>
            <a:ext cx="10515600" cy="1325563"/>
          </a:xfrm>
        </p:spPr>
        <p:txBody>
          <a:bodyPr/>
          <a:lstStyle/>
          <a:p>
            <a:r>
              <a:rPr lang="en-GB" dirty="0"/>
              <a:t>Macros: Putting it together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DF4D-61A2-E682-65BF-F98E88CC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934" y="1611983"/>
            <a:ext cx="9911499" cy="4208714"/>
          </a:xfrm>
        </p:spPr>
        <p:txBody>
          <a:bodyPr>
            <a:normAutofit/>
          </a:bodyPr>
          <a:lstStyle/>
          <a:p>
            <a:r>
              <a:rPr lang="en-GB" dirty="0"/>
              <a:t>Let’s try to make new recordings and extend our earlier macro: </a:t>
            </a:r>
          </a:p>
          <a:p>
            <a:pPr lvl="1"/>
            <a:r>
              <a:rPr lang="en-GB" dirty="0"/>
              <a:t>Open an image</a:t>
            </a:r>
          </a:p>
          <a:p>
            <a:pPr lvl="1"/>
            <a:r>
              <a:rPr lang="en-GB" u="sng" dirty="0"/>
              <a:t>Duplicate</a:t>
            </a:r>
            <a:r>
              <a:rPr lang="en-GB" dirty="0"/>
              <a:t> it, with a new name</a:t>
            </a:r>
          </a:p>
          <a:p>
            <a:pPr lvl="1"/>
            <a:r>
              <a:rPr lang="en-GB" dirty="0"/>
              <a:t>Apply a useful </a:t>
            </a:r>
            <a:r>
              <a:rPr lang="en-GB" u="sng" dirty="0"/>
              <a:t>filter</a:t>
            </a:r>
          </a:p>
          <a:p>
            <a:pPr lvl="1"/>
            <a:r>
              <a:rPr lang="en-GB" dirty="0"/>
              <a:t>Set a </a:t>
            </a:r>
            <a:r>
              <a:rPr lang="en-GB" u="sng" dirty="0"/>
              <a:t>threshold</a:t>
            </a:r>
            <a:r>
              <a:rPr lang="en-GB" dirty="0"/>
              <a:t> and convert to binary</a:t>
            </a:r>
          </a:p>
          <a:p>
            <a:pPr lvl="1"/>
            <a:r>
              <a:rPr lang="en-GB" u="sng" dirty="0"/>
              <a:t>Save</a:t>
            </a:r>
            <a:r>
              <a:rPr lang="en-GB" dirty="0"/>
              <a:t> this binary image (so we have a record of the objects we measured)</a:t>
            </a:r>
          </a:p>
          <a:p>
            <a:pPr lvl="1"/>
            <a:r>
              <a:rPr lang="en-GB" dirty="0"/>
              <a:t>Run </a:t>
            </a:r>
            <a:r>
              <a:rPr lang="en-GB" u="sng" dirty="0" err="1"/>
              <a:t>Analyze</a:t>
            </a:r>
            <a:r>
              <a:rPr lang="en-GB" u="sng" dirty="0"/>
              <a:t> Particles…</a:t>
            </a:r>
            <a:r>
              <a:rPr lang="en-GB" dirty="0"/>
              <a:t> to create ROIs from the binary image</a:t>
            </a:r>
          </a:p>
          <a:p>
            <a:pPr lvl="1"/>
            <a:r>
              <a:rPr lang="en-GB" dirty="0"/>
              <a:t>Take those ROIs back to the original image, and </a:t>
            </a:r>
            <a:r>
              <a:rPr lang="en-GB" u="sng" dirty="0"/>
              <a:t>Measure</a:t>
            </a:r>
            <a:r>
              <a:rPr lang="en-GB" dirty="0"/>
              <a:t> them to get intensities</a:t>
            </a:r>
          </a:p>
          <a:p>
            <a:pPr lvl="1"/>
            <a:r>
              <a:rPr lang="en-GB" u="sng" dirty="0"/>
              <a:t>Save</a:t>
            </a:r>
            <a:r>
              <a:rPr lang="en-GB" dirty="0"/>
              <a:t> the results table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374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A0E8-CDE4-60BC-48B0-84545F7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47752"/>
            <a:ext cx="10515600" cy="1220948"/>
          </a:xfrm>
        </p:spPr>
        <p:txBody>
          <a:bodyPr/>
          <a:lstStyle/>
          <a:p>
            <a:r>
              <a:rPr lang="en-GB" dirty="0"/>
              <a:t>Macros: Putting it together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09BE3-F18D-1268-79A1-EBC16774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3" y="1239203"/>
            <a:ext cx="9250710" cy="5452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21BB8B-F21F-FC18-34F3-9C3F0BD8E815}"/>
              </a:ext>
            </a:extLst>
          </p:cNvPr>
          <p:cNvCxnSpPr/>
          <p:nvPr/>
        </p:nvCxnSpPr>
        <p:spPr>
          <a:xfrm>
            <a:off x="3903406" y="3008671"/>
            <a:ext cx="2264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548443-DE22-4418-E5AC-4960CD6062D0}"/>
              </a:ext>
            </a:extLst>
          </p:cNvPr>
          <p:cNvCxnSpPr/>
          <p:nvPr/>
        </p:nvCxnSpPr>
        <p:spPr>
          <a:xfrm flipH="1">
            <a:off x="6282813" y="2406697"/>
            <a:ext cx="445064" cy="353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E6D39F-318B-A709-C539-10CEA525C607}"/>
              </a:ext>
            </a:extLst>
          </p:cNvPr>
          <p:cNvSpPr txBox="1"/>
          <p:nvPr/>
        </p:nvSpPr>
        <p:spPr>
          <a:xfrm>
            <a:off x="6823587" y="2172929"/>
            <a:ext cx="29103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Use </a:t>
            </a:r>
            <a:r>
              <a:rPr lang="en-GB" b="1" dirty="0"/>
              <a:t>+</a:t>
            </a:r>
            <a:r>
              <a:rPr lang="en-GB" dirty="0"/>
              <a:t> to concatenate strings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B2C0C-B928-C1C2-A6D5-D51BB40369B1}"/>
              </a:ext>
            </a:extLst>
          </p:cNvPr>
          <p:cNvCxnSpPr>
            <a:cxnSpLocks/>
          </p:cNvCxnSpPr>
          <p:nvPr/>
        </p:nvCxnSpPr>
        <p:spPr>
          <a:xfrm flipH="1" flipV="1">
            <a:off x="4016478" y="4377103"/>
            <a:ext cx="555522" cy="2145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79CA5D-3C02-4CCC-7DA3-9CCFC5B4D67D}"/>
              </a:ext>
            </a:extLst>
          </p:cNvPr>
          <p:cNvSpPr txBox="1"/>
          <p:nvPr/>
        </p:nvSpPr>
        <p:spPr>
          <a:xfrm>
            <a:off x="4688253" y="4377103"/>
            <a:ext cx="47408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Go back to the original image before measuring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76279B-B00E-189F-8DC8-0B422DDB90F4}"/>
              </a:ext>
            </a:extLst>
          </p:cNvPr>
          <p:cNvCxnSpPr/>
          <p:nvPr/>
        </p:nvCxnSpPr>
        <p:spPr>
          <a:xfrm flipH="1">
            <a:off x="5510981" y="1710448"/>
            <a:ext cx="445064" cy="353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64FD0D-A596-D190-DA39-784EB986D069}"/>
              </a:ext>
            </a:extLst>
          </p:cNvPr>
          <p:cNvCxnSpPr/>
          <p:nvPr/>
        </p:nvCxnSpPr>
        <p:spPr>
          <a:xfrm>
            <a:off x="5427405" y="1904438"/>
            <a:ext cx="0" cy="4433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1F9769-A34B-8775-6F3F-A29AE07A4DC8}"/>
              </a:ext>
            </a:extLst>
          </p:cNvPr>
          <p:cNvSpPr txBox="1"/>
          <p:nvPr/>
        </p:nvSpPr>
        <p:spPr>
          <a:xfrm>
            <a:off x="6095999" y="1525782"/>
            <a:ext cx="57617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Magic </a:t>
            </a:r>
            <a:r>
              <a:rPr lang="en-GB" b="1" dirty="0"/>
              <a:t>#@ </a:t>
            </a:r>
            <a:r>
              <a:rPr lang="en-GB" dirty="0"/>
              <a:t>lines create dialog box to get files, folders etc</a:t>
            </a:r>
          </a:p>
        </p:txBody>
      </p:sp>
    </p:spTree>
    <p:extLst>
      <p:ext uri="{BB962C8B-B14F-4D97-AF65-F5344CB8AC3E}">
        <p14:creationId xmlns:p14="http://schemas.microsoft.com/office/powerpoint/2010/main" val="3580810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576-18D5-E8D2-23C4-7B8709AB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255"/>
            <a:ext cx="10515600" cy="1325563"/>
          </a:xfrm>
        </p:spPr>
        <p:txBody>
          <a:bodyPr/>
          <a:lstStyle/>
          <a:p>
            <a:r>
              <a:rPr lang="en-GB" dirty="0"/>
              <a:t>Scale bars and other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9964F-ED37-5033-83D3-243F4224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189" y="1875934"/>
            <a:ext cx="5239163" cy="3637324"/>
          </a:xfrm>
        </p:spPr>
        <p:txBody>
          <a:bodyPr>
            <a:normAutofit/>
          </a:bodyPr>
          <a:lstStyle/>
          <a:p>
            <a:r>
              <a:rPr lang="en-GB" sz="2000" dirty="0"/>
              <a:t>Adding a scale bar is easy if your image is already calibrated. </a:t>
            </a:r>
          </a:p>
          <a:p>
            <a:pPr lvl="1"/>
            <a:r>
              <a:rPr lang="en-GB" sz="1600" dirty="0"/>
              <a:t>But check that the metadata that has come in from the microscope is correct! </a:t>
            </a:r>
          </a:p>
          <a:p>
            <a:r>
              <a:rPr lang="en-GB" sz="2000" dirty="0"/>
              <a:t>If the scale information isn’t there, add it either: </a:t>
            </a:r>
          </a:p>
          <a:p>
            <a:pPr lvl="1"/>
            <a:r>
              <a:rPr lang="en-GB" sz="1600" dirty="0"/>
              <a:t>manually by adding the pixel width in </a:t>
            </a:r>
          </a:p>
          <a:p>
            <a:pPr marL="457200" lvl="1" indent="0">
              <a:buNone/>
            </a:pPr>
            <a:r>
              <a:rPr lang="en-GB" sz="1600" dirty="0"/>
              <a:t>     </a:t>
            </a:r>
            <a:r>
              <a:rPr lang="en-GB" sz="1600" u="sng" dirty="0"/>
              <a:t>Image &gt; Properties</a:t>
            </a:r>
            <a:r>
              <a:rPr lang="en-GB" sz="1600" dirty="0"/>
              <a:t>, or, </a:t>
            </a:r>
          </a:p>
          <a:p>
            <a:pPr lvl="1"/>
            <a:r>
              <a:rPr lang="en-GB" sz="1600" dirty="0"/>
              <a:t>By using </a:t>
            </a:r>
            <a:r>
              <a:rPr lang="en-GB" sz="1600" u="sng" dirty="0" err="1"/>
              <a:t>Analyze</a:t>
            </a:r>
            <a:r>
              <a:rPr lang="en-GB" sz="1600" u="sng" dirty="0"/>
              <a:t> &gt; Set Scale…</a:t>
            </a:r>
            <a:r>
              <a:rPr lang="en-GB" sz="1600" dirty="0"/>
              <a:t> and measuring from a known-size object in the image</a:t>
            </a:r>
          </a:p>
          <a:p>
            <a:pPr lvl="1"/>
            <a:endParaRPr lang="en-GB" sz="2000" dirty="0"/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57028-28F3-86A1-5D35-47F5C06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2" y="1244338"/>
            <a:ext cx="3090694" cy="49884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7CAE1-24AE-9026-689F-E2CF81C95F84}"/>
              </a:ext>
            </a:extLst>
          </p:cNvPr>
          <p:cNvCxnSpPr>
            <a:cxnSpLocks/>
          </p:cNvCxnSpPr>
          <p:nvPr/>
        </p:nvCxnSpPr>
        <p:spPr>
          <a:xfrm flipV="1">
            <a:off x="199859" y="456405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EC94-A2C7-6288-E90A-8D91B4E96BC0}"/>
              </a:ext>
            </a:extLst>
          </p:cNvPr>
          <p:cNvCxnSpPr>
            <a:cxnSpLocks/>
          </p:cNvCxnSpPr>
          <p:nvPr/>
        </p:nvCxnSpPr>
        <p:spPr>
          <a:xfrm flipV="1">
            <a:off x="1509988" y="5513258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0C311F-D670-4E17-1C6B-35DD865E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03" y="2986670"/>
            <a:ext cx="2295845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1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6B69-EE50-43A0-CB3D-BAAA6FEE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7325"/>
            <a:ext cx="10515600" cy="1325563"/>
          </a:xfrm>
        </p:spPr>
        <p:txBody>
          <a:bodyPr/>
          <a:lstStyle/>
          <a:p>
            <a:r>
              <a:rPr lang="en-GB" dirty="0"/>
              <a:t>Background: 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552C-F0C1-2D03-376E-5A4BA837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638300"/>
            <a:ext cx="5943600" cy="1754188"/>
          </a:xfrm>
          <a:blipFill>
            <a:blip r:embed="rId2"/>
            <a:tile tx="0" ty="0" sx="100000" sy="100000" flip="none" algn="tl"/>
          </a:blip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GB" dirty="0"/>
              <a:t>The Golden Rule of image analysis: </a:t>
            </a:r>
          </a:p>
          <a:p>
            <a:pPr marL="0" indent="0">
              <a:buNone/>
            </a:pPr>
            <a:r>
              <a:rPr lang="en-GB" dirty="0"/>
              <a:t>	Your pixel values ARE your data. </a:t>
            </a:r>
          </a:p>
          <a:p>
            <a:pPr marL="0" indent="0">
              <a:buNone/>
            </a:pPr>
            <a:r>
              <a:rPr lang="en-GB" dirty="0"/>
              <a:t>	Guard them with your life.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A4B06-03F1-4D6C-0193-0217275A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0797"/>
            <a:ext cx="2562828" cy="2562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116C8-9232-B5E9-B9EC-E270149F7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49" y="3562226"/>
            <a:ext cx="2562827" cy="258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92BD4-D549-92F0-1045-84E19C17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274" y="3590084"/>
            <a:ext cx="2562827" cy="25535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3C9CB2-99E8-8E58-E433-75DD21CAC3C5}"/>
              </a:ext>
            </a:extLst>
          </p:cNvPr>
          <p:cNvCxnSpPr/>
          <p:nvPr/>
        </p:nvCxnSpPr>
        <p:spPr>
          <a:xfrm flipV="1">
            <a:off x="789414" y="3630789"/>
            <a:ext cx="1738489" cy="5418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4563BE-9ACF-93D2-5680-B6A9716C2459}"/>
              </a:ext>
            </a:extLst>
          </p:cNvPr>
          <p:cNvCxnSpPr/>
          <p:nvPr/>
        </p:nvCxnSpPr>
        <p:spPr>
          <a:xfrm>
            <a:off x="800703" y="4421011"/>
            <a:ext cx="1704622" cy="15578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4966A4-A6ED-1D82-7BA3-ACD5CAF5842F}"/>
              </a:ext>
            </a:extLst>
          </p:cNvPr>
          <p:cNvSpPr txBox="1"/>
          <p:nvPr/>
        </p:nvSpPr>
        <p:spPr>
          <a:xfrm>
            <a:off x="3035300" y="6122769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 array of pixel values – ‘intensities’ of some measurement. </a:t>
            </a:r>
          </a:p>
          <a:p>
            <a:pPr algn="ctr"/>
            <a:r>
              <a:rPr lang="en-GB" dirty="0"/>
              <a:t>In our case, usually the photons arriving at the camera/detector; ‘brightness’</a:t>
            </a:r>
          </a:p>
        </p:txBody>
      </p:sp>
    </p:spTree>
    <p:extLst>
      <p:ext uri="{BB962C8B-B14F-4D97-AF65-F5344CB8AC3E}">
        <p14:creationId xmlns:p14="http://schemas.microsoft.com/office/powerpoint/2010/main" val="2912775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576-18D5-E8D2-23C4-7B8709AB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255"/>
            <a:ext cx="10515600" cy="1325563"/>
          </a:xfrm>
        </p:spPr>
        <p:txBody>
          <a:bodyPr/>
          <a:lstStyle/>
          <a:p>
            <a:r>
              <a:rPr lang="en-GB" dirty="0"/>
              <a:t>Scale bars and other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57028-28F3-86A1-5D35-47F5C06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2" y="1244338"/>
            <a:ext cx="3090694" cy="49884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7CAE1-24AE-9026-689F-E2CF81C95F84}"/>
              </a:ext>
            </a:extLst>
          </p:cNvPr>
          <p:cNvCxnSpPr>
            <a:cxnSpLocks/>
          </p:cNvCxnSpPr>
          <p:nvPr/>
        </p:nvCxnSpPr>
        <p:spPr>
          <a:xfrm flipV="1">
            <a:off x="199859" y="456405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24670-101F-5136-E52B-F956C7D4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38" y="946445"/>
            <a:ext cx="3297097" cy="5584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3208EB-AF98-1CF3-402E-BA466E8A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952" y="2947706"/>
            <a:ext cx="2828516" cy="38920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53D50-7EAC-BF99-6AF9-BD9D6A7E402F}"/>
              </a:ext>
            </a:extLst>
          </p:cNvPr>
          <p:cNvCxnSpPr>
            <a:cxnSpLocks/>
          </p:cNvCxnSpPr>
          <p:nvPr/>
        </p:nvCxnSpPr>
        <p:spPr>
          <a:xfrm flipH="1">
            <a:off x="9355410" y="1485220"/>
            <a:ext cx="751496" cy="580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8EA1D-A8FA-D454-1C19-C2B837C1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340" y="4260915"/>
            <a:ext cx="1674483" cy="24586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EC94-A2C7-6288-E90A-8D91B4E96BC0}"/>
              </a:ext>
            </a:extLst>
          </p:cNvPr>
          <p:cNvCxnSpPr>
            <a:cxnSpLocks/>
          </p:cNvCxnSpPr>
          <p:nvPr/>
        </p:nvCxnSpPr>
        <p:spPr>
          <a:xfrm flipV="1">
            <a:off x="1477804" y="56723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89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9BF9-156C-AA9A-F814-0C9221F5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1"/>
            <a:ext cx="10515600" cy="1027906"/>
          </a:xfrm>
        </p:spPr>
        <p:txBody>
          <a:bodyPr/>
          <a:lstStyle/>
          <a:p>
            <a:r>
              <a:rPr lang="en-GB" dirty="0"/>
              <a:t>Lesson 9: Overlays in general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72D2D-EBC2-7A0B-A433-22AC4B8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4918196" cy="5821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AFF09E-2B43-9AA5-ED46-D493F37F8A03}"/>
              </a:ext>
            </a:extLst>
          </p:cNvPr>
          <p:cNvCxnSpPr>
            <a:cxnSpLocks/>
          </p:cNvCxnSpPr>
          <p:nvPr/>
        </p:nvCxnSpPr>
        <p:spPr>
          <a:xfrm flipV="1">
            <a:off x="132969" y="147206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0F13F-3E67-73CC-D442-E9CB37EA8887}"/>
              </a:ext>
            </a:extLst>
          </p:cNvPr>
          <p:cNvCxnSpPr>
            <a:cxnSpLocks/>
          </p:cNvCxnSpPr>
          <p:nvPr/>
        </p:nvCxnSpPr>
        <p:spPr>
          <a:xfrm flipV="1">
            <a:off x="175494" y="449807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17EFC5-314F-A9DC-8BB3-AFA8C8F96D1E}"/>
              </a:ext>
            </a:extLst>
          </p:cNvPr>
          <p:cNvCxnSpPr>
            <a:cxnSpLocks/>
          </p:cNvCxnSpPr>
          <p:nvPr/>
        </p:nvCxnSpPr>
        <p:spPr>
          <a:xfrm flipV="1">
            <a:off x="1810427" y="5058564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86227D-5460-C820-4035-E2AB433632BF}"/>
              </a:ext>
            </a:extLst>
          </p:cNvPr>
          <p:cNvSpPr txBox="1"/>
          <p:nvPr/>
        </p:nvSpPr>
        <p:spPr>
          <a:xfrm>
            <a:off x="5684363" y="1907107"/>
            <a:ext cx="6014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function in much the same way as ‘layers’ in many image-editing programs, allowing you to hold objects above the pixel data itself, non-destructively.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then ‘flatten’ them down onto the image when finished, ready to export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Interconvertible with ROIs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Scale bars, text boxes, etc can all be managed as overlays</a:t>
            </a:r>
          </a:p>
        </p:txBody>
      </p:sp>
    </p:spTree>
    <p:extLst>
      <p:ext uri="{BB962C8B-B14F-4D97-AF65-F5344CB8AC3E}">
        <p14:creationId xmlns:p14="http://schemas.microsoft.com/office/powerpoint/2010/main" val="4282781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1152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A26C-8C94-2BD5-7B2F-4309A378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680" y="6458899"/>
            <a:ext cx="10106320" cy="399101"/>
          </a:xfrm>
        </p:spPr>
        <p:txBody>
          <a:bodyPr>
            <a:normAutofit/>
          </a:bodyPr>
          <a:lstStyle/>
          <a:p>
            <a:r>
              <a:rPr lang="en-GB" sz="1800" dirty="0"/>
              <a:t>https://github.com/BiAPoL/imagej-macro-cheat-sheet/blob/master/ImageJ_macro_cheatsheet.pdf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BBA62D-461E-6539-A72E-113C48F015E7}"/>
              </a:ext>
            </a:extLst>
          </p:cNvPr>
          <p:cNvGrpSpPr/>
          <p:nvPr/>
        </p:nvGrpSpPr>
        <p:grpSpPr>
          <a:xfrm>
            <a:off x="6132513" y="1702342"/>
            <a:ext cx="6060843" cy="3822972"/>
            <a:chOff x="6132513" y="1702342"/>
            <a:chExt cx="6060843" cy="38229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626B10-0C69-6CBD-96FD-969AD6CAA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6312"/>
            <a:stretch/>
          </p:blipFill>
          <p:spPr>
            <a:xfrm>
              <a:off x="6132513" y="1702342"/>
              <a:ext cx="6060843" cy="38229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9082D2-E9B9-EEEA-1830-A8EA8D915E1D}"/>
                </a:ext>
              </a:extLst>
            </p:cNvPr>
            <p:cNvSpPr/>
            <p:nvPr/>
          </p:nvSpPr>
          <p:spPr>
            <a:xfrm>
              <a:off x="6132514" y="1702342"/>
              <a:ext cx="3002060" cy="320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DCAF-A7A1-E3AD-F794-48B6A5CE7318}"/>
              </a:ext>
            </a:extLst>
          </p:cNvPr>
          <p:cNvGrpSpPr/>
          <p:nvPr/>
        </p:nvGrpSpPr>
        <p:grpSpPr>
          <a:xfrm>
            <a:off x="0" y="884301"/>
            <a:ext cx="6132513" cy="5344036"/>
            <a:chOff x="0" y="884301"/>
            <a:chExt cx="6132513" cy="53440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1E009F-1C50-8257-F24E-306BB2DC6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643"/>
            <a:stretch/>
          </p:blipFill>
          <p:spPr>
            <a:xfrm>
              <a:off x="0" y="884301"/>
              <a:ext cx="6132513" cy="53440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5E8D8-D160-2373-E8B7-5A4044DACB10}"/>
                </a:ext>
              </a:extLst>
            </p:cNvPr>
            <p:cNvSpPr/>
            <p:nvPr/>
          </p:nvSpPr>
          <p:spPr>
            <a:xfrm>
              <a:off x="3082563" y="5882045"/>
              <a:ext cx="3049950" cy="346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88865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1152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A26C-8C94-2BD5-7B2F-4309A378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680" y="6458899"/>
            <a:ext cx="10106320" cy="399101"/>
          </a:xfrm>
        </p:spPr>
        <p:txBody>
          <a:bodyPr>
            <a:normAutofit/>
          </a:bodyPr>
          <a:lstStyle/>
          <a:p>
            <a:r>
              <a:rPr lang="en-GB" sz="1800" dirty="0"/>
              <a:t>https://github.com/BiAPoL/imagej-macro-cheat-sheet/blob/master/ImageJ_macro_cheatsheet.pdf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F5ECDF-C255-8B38-5A68-5E7F9397D37D}"/>
              </a:ext>
            </a:extLst>
          </p:cNvPr>
          <p:cNvGrpSpPr/>
          <p:nvPr/>
        </p:nvGrpSpPr>
        <p:grpSpPr>
          <a:xfrm>
            <a:off x="0" y="726469"/>
            <a:ext cx="6132513" cy="5654656"/>
            <a:chOff x="0" y="1009279"/>
            <a:chExt cx="6132513" cy="5654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A7EED6-B987-4ED4-434F-6DAEFED91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6135"/>
            <a:stretch/>
          </p:blipFill>
          <p:spPr>
            <a:xfrm>
              <a:off x="0" y="1009279"/>
              <a:ext cx="6132513" cy="56546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E0A90B-4570-58AA-99A9-01A74CA65035}"/>
                </a:ext>
              </a:extLst>
            </p:cNvPr>
            <p:cNvSpPr/>
            <p:nvPr/>
          </p:nvSpPr>
          <p:spPr>
            <a:xfrm>
              <a:off x="0" y="6136849"/>
              <a:ext cx="4147794" cy="52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A4A39B-9C69-410A-6175-028589B67A3B}"/>
              </a:ext>
            </a:extLst>
          </p:cNvPr>
          <p:cNvGrpSpPr/>
          <p:nvPr/>
        </p:nvGrpSpPr>
        <p:grpSpPr>
          <a:xfrm>
            <a:off x="6132513" y="1448713"/>
            <a:ext cx="6073375" cy="3667328"/>
            <a:chOff x="6132513" y="1731523"/>
            <a:chExt cx="6073375" cy="36673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8702B1-E647-5BB2-E4D5-21C6F22E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177"/>
            <a:stretch/>
          </p:blipFill>
          <p:spPr>
            <a:xfrm>
              <a:off x="6132513" y="1731523"/>
              <a:ext cx="6073375" cy="366732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0EE1F1-E0E3-1C96-25CB-B8118F61FC39}"/>
                </a:ext>
              </a:extLst>
            </p:cNvPr>
            <p:cNvSpPr/>
            <p:nvPr/>
          </p:nvSpPr>
          <p:spPr>
            <a:xfrm>
              <a:off x="10255827" y="1731523"/>
              <a:ext cx="1936173" cy="490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4232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FD854-A8E1-C856-3E50-F0C8FC628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574"/>
            <a:ext cx="6595353" cy="54284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7B784B-4FFD-2FEF-DFBE-AB73DC2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 to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CFC91-10E9-0739-91E4-B6FE9F6F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450" y="1928457"/>
            <a:ext cx="4401164" cy="1857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B8F632-DD95-0465-C6C1-5CCD88750BA6}"/>
              </a:ext>
            </a:extLst>
          </p:cNvPr>
          <p:cNvSpPr txBox="1"/>
          <p:nvPr/>
        </p:nvSpPr>
        <p:spPr>
          <a:xfrm>
            <a:off x="7986409" y="3978613"/>
            <a:ext cx="4056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Trying to re-run this straight out of the box caused this error. </a:t>
            </a:r>
          </a:p>
          <a:p>
            <a:r>
              <a:rPr lang="en-GB" dirty="0"/>
              <a:t>Let’s troubleshoot…</a:t>
            </a:r>
          </a:p>
        </p:txBody>
      </p:sp>
    </p:spTree>
    <p:extLst>
      <p:ext uri="{BB962C8B-B14F-4D97-AF65-F5344CB8AC3E}">
        <p14:creationId xmlns:p14="http://schemas.microsoft.com/office/powerpoint/2010/main" val="1877915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7B784B-4FFD-2FEF-DFBE-AB73DC2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 to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CFC91-10E9-0739-91E4-B6FE9F6F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267" y="4021207"/>
            <a:ext cx="4401164" cy="1857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A26ED-B89B-64A8-3DF3-D1407EC04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290"/>
            <a:ext cx="6545660" cy="4219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93C021-1236-7DE1-242C-36D42E07E64B}"/>
              </a:ext>
            </a:extLst>
          </p:cNvPr>
          <p:cNvSpPr txBox="1"/>
          <p:nvPr/>
        </p:nvSpPr>
        <p:spPr>
          <a:xfrm>
            <a:off x="4153711" y="2178996"/>
            <a:ext cx="3326860" cy="66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Don’t need to select the window if it’s the only image open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3C59DC-018F-F00F-5C76-82E14FBC712F}"/>
              </a:ext>
            </a:extLst>
          </p:cNvPr>
          <p:cNvCxnSpPr>
            <a:cxnSpLocks/>
          </p:cNvCxnSpPr>
          <p:nvPr/>
        </p:nvCxnSpPr>
        <p:spPr>
          <a:xfrm flipH="1" flipV="1">
            <a:off x="3689625" y="2469296"/>
            <a:ext cx="464086" cy="80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B04CB4-17D9-F050-46CF-C2A7EDCE983D}"/>
              </a:ext>
            </a:extLst>
          </p:cNvPr>
          <p:cNvCxnSpPr>
            <a:cxnSpLocks/>
          </p:cNvCxnSpPr>
          <p:nvPr/>
        </p:nvCxnSpPr>
        <p:spPr>
          <a:xfrm flipH="1" flipV="1">
            <a:off x="3537291" y="2935806"/>
            <a:ext cx="902734" cy="1948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F35DCD-3C86-D6A1-09A9-C7C137CC94EA}"/>
              </a:ext>
            </a:extLst>
          </p:cNvPr>
          <p:cNvSpPr txBox="1"/>
          <p:nvPr/>
        </p:nvSpPr>
        <p:spPr>
          <a:xfrm>
            <a:off x="4416860" y="2927328"/>
            <a:ext cx="3763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These were just from clicking different threshold algos, we can get rid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013887-2BA4-F5D2-BC8B-F9429CBAFB93}"/>
              </a:ext>
            </a:extLst>
          </p:cNvPr>
          <p:cNvCxnSpPr>
            <a:cxnSpLocks/>
          </p:cNvCxnSpPr>
          <p:nvPr/>
        </p:nvCxnSpPr>
        <p:spPr>
          <a:xfrm flipH="1" flipV="1">
            <a:off x="2388791" y="3681111"/>
            <a:ext cx="5091780" cy="6552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0DE043-703C-D226-D09D-FBAA2011F6C3}"/>
              </a:ext>
            </a:extLst>
          </p:cNvPr>
          <p:cNvSpPr txBox="1"/>
          <p:nvPr/>
        </p:nvSpPr>
        <p:spPr>
          <a:xfrm>
            <a:off x="6670356" y="5517866"/>
            <a:ext cx="515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run(“Close”); line is the problem – when using the GUI, an options window was open which I manually closed – this was logged in the recorder! </a:t>
            </a:r>
          </a:p>
        </p:txBody>
      </p:sp>
    </p:spTree>
    <p:extLst>
      <p:ext uri="{BB962C8B-B14F-4D97-AF65-F5344CB8AC3E}">
        <p14:creationId xmlns:p14="http://schemas.microsoft.com/office/powerpoint/2010/main" val="1417469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346B-8FF8-DD86-861C-B47C64D9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65125"/>
            <a:ext cx="11010900" cy="1325563"/>
          </a:xfrm>
        </p:spPr>
        <p:txBody>
          <a:bodyPr/>
          <a:lstStyle/>
          <a:p>
            <a:r>
              <a:rPr lang="en-GB"/>
              <a:t>Limitations of FIJI: when to use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1478-EAF1-5421-BD08-5AB1ADAEE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Very large 2D images, e.g. whole </a:t>
            </a:r>
            <a:r>
              <a:rPr lang="en-GB" dirty="0" err="1"/>
              <a:t>slidescans</a:t>
            </a:r>
            <a:r>
              <a:rPr lang="en-GB" dirty="0"/>
              <a:t>, TMAs (white-light, or fluorescence) – better off in HALO (commercial – see the </a:t>
            </a:r>
            <a:r>
              <a:rPr lang="en-GB" dirty="0" err="1"/>
              <a:t>Histo</a:t>
            </a:r>
            <a:r>
              <a:rPr lang="en-GB" dirty="0"/>
              <a:t> core) or </a:t>
            </a:r>
            <a:r>
              <a:rPr lang="en-GB" dirty="0" err="1"/>
              <a:t>QuPath</a:t>
            </a:r>
            <a:r>
              <a:rPr lang="en-GB" dirty="0"/>
              <a:t> (FOSS)</a:t>
            </a:r>
          </a:p>
          <a:p>
            <a:r>
              <a:rPr lang="en-GB" dirty="0"/>
              <a:t>3D visualisation, processing and stitching – often better off in </a:t>
            </a:r>
            <a:r>
              <a:rPr lang="en-GB" dirty="0" err="1"/>
              <a:t>Imaris</a:t>
            </a:r>
            <a:r>
              <a:rPr lang="en-GB" dirty="0"/>
              <a:t>, or </a:t>
            </a:r>
            <a:r>
              <a:rPr lang="en-GB" dirty="0" err="1"/>
              <a:t>Arivis</a:t>
            </a:r>
            <a:r>
              <a:rPr lang="en-GB" dirty="0"/>
              <a:t> Vision4D (Microscopy core holds licences for both of these, commercial)</a:t>
            </a:r>
          </a:p>
          <a:p>
            <a:r>
              <a:rPr lang="en-GB" dirty="0"/>
              <a:t>Some modern machine learning packages are not so easy to integrate into a Java-based platform such as FIJI, and so users are pushed elsewhere. </a:t>
            </a:r>
          </a:p>
        </p:txBody>
      </p:sp>
    </p:spTree>
    <p:extLst>
      <p:ext uri="{BB962C8B-B14F-4D97-AF65-F5344CB8AC3E}">
        <p14:creationId xmlns:p14="http://schemas.microsoft.com/office/powerpoint/2010/main" val="294611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C731-A0EC-D93B-F41B-ED5789C2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-180975"/>
            <a:ext cx="10515600" cy="1325563"/>
          </a:xfrm>
        </p:spPr>
        <p:txBody>
          <a:bodyPr/>
          <a:lstStyle/>
          <a:p>
            <a:r>
              <a:rPr lang="en-GB" dirty="0"/>
              <a:t>Background: Thinking in pixel values in FIJI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7E7C5D-2727-4FAA-A305-544F80E16B40}"/>
              </a:ext>
            </a:extLst>
          </p:cNvPr>
          <p:cNvGrpSpPr/>
          <p:nvPr/>
        </p:nvGrpSpPr>
        <p:grpSpPr>
          <a:xfrm>
            <a:off x="1709738" y="982309"/>
            <a:ext cx="8915399" cy="6040791"/>
            <a:chOff x="3276601" y="817209"/>
            <a:chExt cx="8915399" cy="60407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496034-FA51-CC7C-1D20-F91C46BBE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03" t="1666" b="6528"/>
            <a:stretch/>
          </p:blipFill>
          <p:spPr>
            <a:xfrm>
              <a:off x="3276601" y="863006"/>
              <a:ext cx="8915399" cy="59949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902884-EE98-8BB8-2E8F-0830CA8C6E9A}"/>
                </a:ext>
              </a:extLst>
            </p:cNvPr>
            <p:cNvSpPr/>
            <p:nvPr/>
          </p:nvSpPr>
          <p:spPr>
            <a:xfrm>
              <a:off x="3276601" y="817209"/>
              <a:ext cx="3828402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2C24-9758-B202-3675-0274C4CA4D0A}"/>
              </a:ext>
            </a:extLst>
          </p:cNvPr>
          <p:cNvCxnSpPr>
            <a:cxnSpLocks/>
          </p:cNvCxnSpPr>
          <p:nvPr/>
        </p:nvCxnSpPr>
        <p:spPr>
          <a:xfrm flipV="1">
            <a:off x="9619001" y="16109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A61C3-CF16-B1C2-DF77-04BC74985B3F}"/>
              </a:ext>
            </a:extLst>
          </p:cNvPr>
          <p:cNvCxnSpPr>
            <a:cxnSpLocks/>
          </p:cNvCxnSpPr>
          <p:nvPr/>
        </p:nvCxnSpPr>
        <p:spPr>
          <a:xfrm flipV="1">
            <a:off x="9294087" y="16109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BBCC1-60FE-71D7-5D7B-FB0084637975}"/>
              </a:ext>
            </a:extLst>
          </p:cNvPr>
          <p:cNvCxnSpPr>
            <a:cxnSpLocks/>
          </p:cNvCxnSpPr>
          <p:nvPr/>
        </p:nvCxnSpPr>
        <p:spPr>
          <a:xfrm flipV="1">
            <a:off x="8658872" y="482615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6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EBD0-2075-09B3-2810-0093DD05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49225"/>
            <a:ext cx="10515600" cy="1325563"/>
          </a:xfrm>
        </p:spPr>
        <p:txBody>
          <a:bodyPr/>
          <a:lstStyle/>
          <a:p>
            <a:r>
              <a:rPr lang="en-GB" dirty="0"/>
              <a:t>Background: Types of images and </a:t>
            </a:r>
            <a:r>
              <a:rPr lang="en-GB" dirty="0" err="1"/>
              <a:t>bitdepth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2EE54-1354-D385-0B33-A4286166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4" y="2405974"/>
            <a:ext cx="4497389" cy="3951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AC669B-F8E2-EB7C-75AA-09CCC3495958}"/>
              </a:ext>
            </a:extLst>
          </p:cNvPr>
          <p:cNvSpPr/>
          <p:nvPr/>
        </p:nvSpPr>
        <p:spPr>
          <a:xfrm>
            <a:off x="723900" y="4978400"/>
            <a:ext cx="4216400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CD6DC-7A7D-2245-1B15-9326F0DC61D0}"/>
              </a:ext>
            </a:extLst>
          </p:cNvPr>
          <p:cNvSpPr txBox="1"/>
          <p:nvPr/>
        </p:nvSpPr>
        <p:spPr>
          <a:xfrm>
            <a:off x="5168900" y="49276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GB" dirty="0"/>
              <a:t> = 256, so values 0-255</a:t>
            </a:r>
          </a:p>
          <a:p>
            <a:endParaRPr lang="en-GB" dirty="0"/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en-GB" dirty="0"/>
              <a:t> = 65536, so values 0-65535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11DB05-961C-FCF9-4785-B2BA24329EC2}"/>
              </a:ext>
            </a:extLst>
          </p:cNvPr>
          <p:cNvGrpSpPr/>
          <p:nvPr/>
        </p:nvGrpSpPr>
        <p:grpSpPr>
          <a:xfrm>
            <a:off x="6527800" y="1917703"/>
            <a:ext cx="2974975" cy="1162220"/>
            <a:chOff x="9758361" y="2171700"/>
            <a:chExt cx="1814514" cy="682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2301A-20A9-FE64-AF4A-E2E5CE4A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490" b="-1378"/>
            <a:stretch/>
          </p:blipFill>
          <p:spPr>
            <a:xfrm flipV="1">
              <a:off x="9764712" y="2171700"/>
              <a:ext cx="1808163" cy="2335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9DD7B7-F5F3-B7E0-8F64-FC9CA06BC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45" r="33304" b="-3446"/>
            <a:stretch/>
          </p:blipFill>
          <p:spPr>
            <a:xfrm flipV="1">
              <a:off x="9758361" y="2397126"/>
              <a:ext cx="1804987" cy="2382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25E242-9BF5-F213-1AC3-D4EFDA269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14" t="1" b="4822"/>
            <a:stretch/>
          </p:blipFill>
          <p:spPr>
            <a:xfrm flipV="1">
              <a:off x="9767696" y="2635097"/>
              <a:ext cx="1790700" cy="2192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5D50C9-02E3-5CFA-453F-6EF005DEE086}"/>
              </a:ext>
            </a:extLst>
          </p:cNvPr>
          <p:cNvSpPr txBox="1"/>
          <p:nvPr/>
        </p:nvSpPr>
        <p:spPr>
          <a:xfrm>
            <a:off x="9512300" y="2032000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RGB image takes 24bits per pixel (8-bit for each of the 3 colours)</a:t>
            </a:r>
          </a:p>
        </p:txBody>
      </p:sp>
    </p:spTree>
    <p:extLst>
      <p:ext uri="{BB962C8B-B14F-4D97-AF65-F5344CB8AC3E}">
        <p14:creationId xmlns:p14="http://schemas.microsoft.com/office/powerpoint/2010/main" val="103450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0C40-1574-F2C0-8912-BB5CBDCC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8" y="99412"/>
            <a:ext cx="5167131" cy="864308"/>
          </a:xfrm>
        </p:spPr>
        <p:txBody>
          <a:bodyPr/>
          <a:lstStyle/>
          <a:p>
            <a:r>
              <a:rPr lang="en-GB"/>
              <a:t>Typical 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3306-2E62-C1BD-36BE-F0E4EAD98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071" y="5113541"/>
            <a:ext cx="4705165" cy="1569452"/>
          </a:xfrm>
        </p:spPr>
        <p:txBody>
          <a:bodyPr>
            <a:normAutofit/>
          </a:bodyPr>
          <a:lstStyle/>
          <a:p>
            <a:r>
              <a:rPr lang="en-GB"/>
              <a:t>Pathology slide image: </a:t>
            </a:r>
          </a:p>
          <a:p>
            <a:pPr lvl="1"/>
            <a:r>
              <a:rPr lang="en-GB"/>
              <a:t>Chromogenic staining</a:t>
            </a:r>
          </a:p>
          <a:p>
            <a:pPr lvl="1"/>
            <a:r>
              <a:rPr lang="en-GB"/>
              <a:t>Colour camera -&gt; RGB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B442F-5CBF-DA50-7BEB-F31114F2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" y="2363920"/>
            <a:ext cx="3565165" cy="400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A2092-78DA-6F7F-70A6-B66B38FB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69" y="956261"/>
            <a:ext cx="4548867" cy="32349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39E30C-FD15-B2F2-4914-3A8FAD2FEDA5}"/>
              </a:ext>
            </a:extLst>
          </p:cNvPr>
          <p:cNvSpPr txBox="1">
            <a:spLocks/>
          </p:cNvSpPr>
          <p:nvPr/>
        </p:nvSpPr>
        <p:spPr>
          <a:xfrm>
            <a:off x="1688236" y="5294573"/>
            <a:ext cx="4705165" cy="1569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Microscopic IF image: </a:t>
            </a:r>
          </a:p>
          <a:p>
            <a:pPr lvl="1"/>
            <a:r>
              <a:rPr lang="en-GB"/>
              <a:t>Fluorescence staining</a:t>
            </a:r>
          </a:p>
          <a:p>
            <a:pPr lvl="1"/>
            <a:r>
              <a:rPr lang="en-GB"/>
              <a:t>Monochrome camera -&gt; 16-bit or 8-bit images, one per channel</a:t>
            </a:r>
          </a:p>
        </p:txBody>
      </p:sp>
      <p:pic>
        <p:nvPicPr>
          <p:cNvPr id="7" name="Picture 6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E5DDD84A-04AF-01A5-44C1-C1581126A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12403" r="18597" b="18604"/>
          <a:stretch/>
        </p:blipFill>
        <p:spPr>
          <a:xfrm>
            <a:off x="7113181" y="1114365"/>
            <a:ext cx="4210493" cy="361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E4308-E951-39B0-7016-F44DA6927BB9}"/>
              </a:ext>
            </a:extLst>
          </p:cNvPr>
          <p:cNvSpPr txBox="1"/>
          <p:nvPr/>
        </p:nvSpPr>
        <p:spPr>
          <a:xfrm>
            <a:off x="8640726" y="4518838"/>
            <a:ext cx="327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err="1">
                <a:hlinkClick r:id="rId5"/>
              </a:rPr>
              <a:t>Pennycuick</a:t>
            </a:r>
            <a:r>
              <a:rPr lang="en-GB" sz="1200">
                <a:hlinkClick r:id="rId5"/>
              </a:rPr>
              <a:t> A et al 2020</a:t>
            </a:r>
          </a:p>
          <a:p>
            <a:pPr algn="r"/>
            <a:r>
              <a:rPr lang="en-GB" sz="1200">
                <a:hlinkClick r:id="rId5"/>
              </a:rPr>
              <a:t>https://doi.org/10.1158/2159-8290.CD-19-1366</a:t>
            </a:r>
            <a:endParaRPr lang="en-GB" sz="1200"/>
          </a:p>
          <a:p>
            <a:pPr algn="r"/>
            <a:r>
              <a:rPr lang="en-GB" sz="1200"/>
              <a:t>IDR 9846228 </a:t>
            </a:r>
          </a:p>
        </p:txBody>
      </p:sp>
    </p:spTree>
    <p:extLst>
      <p:ext uri="{BB962C8B-B14F-4D97-AF65-F5344CB8AC3E}">
        <p14:creationId xmlns:p14="http://schemas.microsoft.com/office/powerpoint/2010/main" val="155868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78E8-1165-E994-652B-C5C3840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-79793"/>
            <a:ext cx="8861384" cy="1325563"/>
          </a:xfrm>
        </p:spPr>
        <p:txBody>
          <a:bodyPr/>
          <a:lstStyle/>
          <a:p>
            <a:r>
              <a:rPr lang="en-GB" dirty="0"/>
              <a:t>Background: Lookup tables (LUTs)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FF859C-2440-F2EF-E348-255DCF630D3C}"/>
              </a:ext>
            </a:extLst>
          </p:cNvPr>
          <p:cNvGrpSpPr/>
          <p:nvPr/>
        </p:nvGrpSpPr>
        <p:grpSpPr>
          <a:xfrm>
            <a:off x="253536" y="1365813"/>
            <a:ext cx="11684927" cy="5350927"/>
            <a:chOff x="0" y="1006997"/>
            <a:chExt cx="11684927" cy="53509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302044-1282-73E3-D00A-97202000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23" y="1099595"/>
              <a:ext cx="10937395" cy="51657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53C74A-94D4-C7BF-84DC-7D9345BBE228}"/>
                </a:ext>
              </a:extLst>
            </p:cNvPr>
            <p:cNvSpPr/>
            <p:nvPr/>
          </p:nvSpPr>
          <p:spPr>
            <a:xfrm>
              <a:off x="7774609" y="1006997"/>
              <a:ext cx="3757918" cy="315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67BB42-E5AF-1E36-9B3B-5FB7C0F950F7}"/>
                </a:ext>
              </a:extLst>
            </p:cNvPr>
            <p:cNvSpPr/>
            <p:nvPr/>
          </p:nvSpPr>
          <p:spPr>
            <a:xfrm>
              <a:off x="9732659" y="5612132"/>
              <a:ext cx="1244559" cy="745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A59FF0-A66C-5551-2B88-B8383AFACF35}"/>
                </a:ext>
              </a:extLst>
            </p:cNvPr>
            <p:cNvSpPr/>
            <p:nvPr/>
          </p:nvSpPr>
          <p:spPr>
            <a:xfrm>
              <a:off x="0" y="5208608"/>
              <a:ext cx="1997193" cy="110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AC08DD-57A7-FFCE-8AAB-F170D4307298}"/>
                </a:ext>
              </a:extLst>
            </p:cNvPr>
            <p:cNvSpPr/>
            <p:nvPr/>
          </p:nvSpPr>
          <p:spPr>
            <a:xfrm flipV="1">
              <a:off x="3923818" y="1099595"/>
              <a:ext cx="7761109" cy="59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994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78E8-1165-E994-652B-C5C3840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-79793"/>
            <a:ext cx="10515600" cy="1325563"/>
          </a:xfrm>
        </p:spPr>
        <p:txBody>
          <a:bodyPr/>
          <a:lstStyle/>
          <a:p>
            <a:r>
              <a:rPr lang="en-GB" dirty="0"/>
              <a:t>Background: Lookup tables (LUTs)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2E509-81D1-1FD3-837F-9D17CA6F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328" y="-115747"/>
            <a:ext cx="13779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6A8DB-F3F8-B7BE-B2D5-25E347DEF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586" y="1361528"/>
            <a:ext cx="1901746" cy="457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62E3-7713-B505-398E-E9014425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167" y="961483"/>
            <a:ext cx="5344058" cy="9062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4AA5DB-9631-EF3C-F139-7D5AB79A09D2}"/>
              </a:ext>
            </a:extLst>
          </p:cNvPr>
          <p:cNvCxnSpPr>
            <a:cxnSpLocks/>
          </p:cNvCxnSpPr>
          <p:nvPr/>
        </p:nvCxnSpPr>
        <p:spPr>
          <a:xfrm flipV="1">
            <a:off x="9716463" y="158746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EF22B-0B1E-6393-7871-20FED5C1C694}"/>
              </a:ext>
            </a:extLst>
          </p:cNvPr>
          <p:cNvCxnSpPr>
            <a:cxnSpLocks/>
          </p:cNvCxnSpPr>
          <p:nvPr/>
        </p:nvCxnSpPr>
        <p:spPr>
          <a:xfrm flipV="1">
            <a:off x="6841132" y="48140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B2DC1-4534-1416-F876-328AA03EB96D}"/>
              </a:ext>
            </a:extLst>
          </p:cNvPr>
          <p:cNvCxnSpPr>
            <a:cxnSpLocks/>
          </p:cNvCxnSpPr>
          <p:nvPr/>
        </p:nvCxnSpPr>
        <p:spPr>
          <a:xfrm flipV="1">
            <a:off x="6841131" y="1361528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ED4AF3-E05F-E778-519C-14D3BAF2FED4}"/>
              </a:ext>
            </a:extLst>
          </p:cNvPr>
          <p:cNvSpPr txBox="1"/>
          <p:nvPr/>
        </p:nvSpPr>
        <p:spPr>
          <a:xfrm>
            <a:off x="10218249" y="3475607"/>
            <a:ext cx="178496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Assign LUT to current image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A8BC24-A5CC-A2D0-3262-7E577FF89CCA}"/>
              </a:ext>
            </a:extLst>
          </p:cNvPr>
          <p:cNvGrpSpPr/>
          <p:nvPr/>
        </p:nvGrpSpPr>
        <p:grpSpPr>
          <a:xfrm>
            <a:off x="157776" y="1188663"/>
            <a:ext cx="5489833" cy="6400882"/>
            <a:chOff x="157776" y="1188663"/>
            <a:chExt cx="5489833" cy="64008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E3779C-D3AF-952F-115F-AF6F3C44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776" y="1188663"/>
              <a:ext cx="5344058" cy="90622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69251CC-3547-CE4F-2231-59ADE717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704" y="1607050"/>
              <a:ext cx="1881485" cy="452753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12E2AB-DCE4-14C1-0D58-D068276E4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2710" y="2552833"/>
              <a:ext cx="3074899" cy="5036712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C12BAC-767A-1785-3E57-0000A2A52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905" y="2752759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1E0297-2ABB-3797-4F85-39AC972E1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299" y="4346198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5129C1-09B6-7284-9208-3CBC16D49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504" y="4591195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A142386-0FF1-AAF3-01A5-46AF3AE0F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0169" y="4837680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67FBA0-3644-2BC0-3BC6-85B54C83A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3" y="3318689"/>
            <a:ext cx="4706042" cy="34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bbef16-8b33-4a77-b102-62e711cda7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AEBF38A9DDB242A0F6465F5A0FA9DB" ma:contentTypeVersion="15" ma:contentTypeDescription="Create a new document." ma:contentTypeScope="" ma:versionID="a0a740feb065adc1e3f22ae9c558f179">
  <xsd:schema xmlns:xsd="http://www.w3.org/2001/XMLSchema" xmlns:xs="http://www.w3.org/2001/XMLSchema" xmlns:p="http://schemas.microsoft.com/office/2006/metadata/properties" xmlns:ns3="50bbef16-8b33-4a77-b102-62e711cda757" xmlns:ns4="2deb75a5-6bf7-4ec2-87d8-a60a68f18c27" targetNamespace="http://schemas.microsoft.com/office/2006/metadata/properties" ma:root="true" ma:fieldsID="ac7647b120b5352887cb65b86e0a7dd5" ns3:_="" ns4:_="">
    <xsd:import namespace="50bbef16-8b33-4a77-b102-62e711cda757"/>
    <xsd:import namespace="2deb75a5-6bf7-4ec2-87d8-a60a68f18c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bbef16-8b33-4a77-b102-62e711cda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eb75a5-6bf7-4ec2-87d8-a60a68f18c2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737A64-E62E-4DC2-BEC5-7028AE9002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5E80F6-7477-4213-A6DE-9DCA9450B75A}">
  <ds:schemaRefs>
    <ds:schemaRef ds:uri="http://purl.org/dc/elements/1.1/"/>
    <ds:schemaRef ds:uri="http://schemas.microsoft.com/office/2006/documentManagement/types"/>
    <ds:schemaRef ds:uri="2deb75a5-6bf7-4ec2-87d8-a60a68f18c27"/>
    <ds:schemaRef ds:uri="http://purl.org/dc/terms/"/>
    <ds:schemaRef ds:uri="50bbef16-8b33-4a77-b102-62e711cda757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AC2F3C-B28D-499A-8BD9-2EBC7404E877}">
  <ds:schemaRefs>
    <ds:schemaRef ds:uri="2deb75a5-6bf7-4ec2-87d8-a60a68f18c27"/>
    <ds:schemaRef ds:uri="50bbef16-8b33-4a77-b102-62e711cda7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1385</Words>
  <Application>Microsoft Office PowerPoint</Application>
  <PresentationFormat>Widescreen</PresentationFormat>
  <Paragraphs>137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Jumble</vt:lpstr>
      <vt:lpstr>Office Theme</vt:lpstr>
      <vt:lpstr>A Short Intro to FIJI</vt:lpstr>
      <vt:lpstr>What are ImageJ and FIJI?</vt:lpstr>
      <vt:lpstr>Installation and startup</vt:lpstr>
      <vt:lpstr>Background: What is an image?</vt:lpstr>
      <vt:lpstr>Background: Thinking in pixel values in FIJI</vt:lpstr>
      <vt:lpstr>Background: Types of images and bitdepth</vt:lpstr>
      <vt:lpstr>Typical examples:</vt:lpstr>
      <vt:lpstr>Background: Lookup tables (LUTs)</vt:lpstr>
      <vt:lpstr>Background: Lookup tables (LUTs)</vt:lpstr>
      <vt:lpstr>Opening an image</vt:lpstr>
      <vt:lpstr>Adjusting the image display</vt:lpstr>
      <vt:lpstr>Things that will screw up your pixel values #1: </vt:lpstr>
      <vt:lpstr>Adjusting the image display</vt:lpstr>
      <vt:lpstr>Thresholding</vt:lpstr>
      <vt:lpstr>Thresholding</vt:lpstr>
      <vt:lpstr>Scripting in FIJI and the Macro Recorder</vt:lpstr>
      <vt:lpstr>Macro Recorder</vt:lpstr>
      <vt:lpstr>Macro Recorder</vt:lpstr>
      <vt:lpstr>Transformations (flip, scale, etc.)</vt:lpstr>
      <vt:lpstr>Things that will screw up your pixel values #2: </vt:lpstr>
      <vt:lpstr>Process &gt; Math</vt:lpstr>
      <vt:lpstr>Process &gt; Filters</vt:lpstr>
      <vt:lpstr>Filtering</vt:lpstr>
      <vt:lpstr>Filtering</vt:lpstr>
      <vt:lpstr>Lesson 4: Filtering</vt:lpstr>
      <vt:lpstr>Filtering</vt:lpstr>
      <vt:lpstr>Filtering</vt:lpstr>
      <vt:lpstr>More dimensions: stacks; timelapses, etc.</vt:lpstr>
      <vt:lpstr>More dimensions: stacks; timelapses, etc.</vt:lpstr>
      <vt:lpstr>File formats: tif, jpg, proprietary formats…</vt:lpstr>
      <vt:lpstr>Things that will screw up your pixel values #3: </vt:lpstr>
      <vt:lpstr>Lesson 5: Selections</vt:lpstr>
      <vt:lpstr>Lesson 5: Selections</vt:lpstr>
      <vt:lpstr>Lesson 6: ROIs and the ROI Manager</vt:lpstr>
      <vt:lpstr>Lesson 7: Measurements</vt:lpstr>
      <vt:lpstr>Lesson 7: Measurements</vt:lpstr>
      <vt:lpstr>Macros: Putting it together 2</vt:lpstr>
      <vt:lpstr>Macros: Putting it together 2</vt:lpstr>
      <vt:lpstr>Scale bars and other annotations</vt:lpstr>
      <vt:lpstr>Scale bars and other annotations</vt:lpstr>
      <vt:lpstr>Lesson 9: Overlays in general</vt:lpstr>
      <vt:lpstr>Macro Scripting: Resources</vt:lpstr>
      <vt:lpstr>Macro Scripting: Resources</vt:lpstr>
      <vt:lpstr>Macro Recorder to Script</vt:lpstr>
      <vt:lpstr>Macro Recorder to Script</vt:lpstr>
      <vt:lpstr>Limitations of FIJI: when to use something else</vt:lpstr>
    </vt:vector>
  </TitlesOfParts>
  <Company>CRUK CI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FIJI</dc:title>
  <dc:creator>Huw Naylor</dc:creator>
  <cp:lastModifiedBy>Huw Naylor</cp:lastModifiedBy>
  <cp:revision>1</cp:revision>
  <dcterms:created xsi:type="dcterms:W3CDTF">2023-04-24T14:27:26Z</dcterms:created>
  <dcterms:modified xsi:type="dcterms:W3CDTF">2023-05-04T10:23:58Z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0x0101003DAEBF38A9DDB242A0F6465F5A0FA9DB</vt:lpwstr>
  </property>
</Properties>
</file>